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8" r:id="rId2"/>
    <p:sldId id="262" r:id="rId3"/>
    <p:sldId id="326" r:id="rId4"/>
    <p:sldId id="318" r:id="rId5"/>
    <p:sldId id="323" r:id="rId6"/>
    <p:sldId id="324" r:id="rId7"/>
    <p:sldId id="327" r:id="rId8"/>
    <p:sldId id="319" r:id="rId9"/>
    <p:sldId id="328" r:id="rId10"/>
    <p:sldId id="329" r:id="rId1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9" userDrawn="1">
          <p15:clr>
            <a:srgbClr val="A4A3A4"/>
          </p15:clr>
        </p15:guide>
        <p15:guide id="2" pos="38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77E6"/>
    <a:srgbClr val="C0C2CC"/>
    <a:srgbClr val="6B74C0"/>
    <a:srgbClr val="2AA4E8"/>
    <a:srgbClr val="6D49E1"/>
    <a:srgbClr val="CB1C9B"/>
    <a:srgbClr val="671CAA"/>
    <a:srgbClr val="0D016D"/>
    <a:srgbClr val="202020"/>
    <a:srgbClr val="32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0136" autoAdjust="0"/>
  </p:normalViewPr>
  <p:slideViewPr>
    <p:cSldViewPr snapToGrid="0">
      <p:cViewPr varScale="1">
        <p:scale>
          <a:sx n="69" d="100"/>
          <a:sy n="69" d="100"/>
        </p:scale>
        <p:origin x="186" y="66"/>
      </p:cViewPr>
      <p:guideLst>
        <p:guide orient="horz" pos="2139"/>
        <p:guide pos="385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37E6-B281-466E-9543-F8B8F79D9FF9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88E4-2821-4EF4-914F-0A84477B7E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82F288E0-7875-42C4-84C8-98DBBD3BF4D2}" type="datetimeFigureOut">
              <a:rPr lang="zh-CN" altLang="en-US" smtClean="0"/>
              <a:t>2024-08-12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75000"/>
        <a:buFont typeface="Arial" panose="020B060402020209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759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9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0077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90204" pitchFamily="34" charset="0"/>
        <a:buChar char="‒"/>
        <a:defRPr sz="2000" kern="1200">
          <a:solidFill>
            <a:schemeClr val="tx1">
              <a:lumMod val="65000"/>
              <a:lumOff val="3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511935" indent="-228600" algn="l" defTabSz="914400" rtl="0" eaLnBrk="1" fontAlgn="auto" latinLnBrk="0" hangingPunct="1">
        <a:lnSpc>
          <a:spcPct val="100000"/>
        </a:lnSpc>
        <a:spcBef>
          <a:spcPts val="500"/>
        </a:spcBef>
        <a:buSzPct val="75000"/>
        <a:buFont typeface="Arial" panose="020B060402020209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943735" indent="-228600" algn="l" defTabSz="914400" rtl="0" eaLnBrk="1" fontAlgn="auto" latinLnBrk="0" hangingPunct="1">
        <a:lnSpc>
          <a:spcPct val="90000"/>
        </a:lnSpc>
        <a:spcBef>
          <a:spcPts val="500"/>
        </a:spcBef>
        <a:buSzPct val="75000"/>
        <a:buFont typeface="Arial" panose="020B060402020209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5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tags" Target="../tags/tag44.xml"/><Relationship Id="rId18" Type="http://schemas.openxmlformats.org/officeDocument/2006/relationships/tags" Target="../tags/tag49.xml"/><Relationship Id="rId26" Type="http://schemas.openxmlformats.org/officeDocument/2006/relationships/slideLayout" Target="../slideLayouts/slideLayout2.xml"/><Relationship Id="rId3" Type="http://schemas.openxmlformats.org/officeDocument/2006/relationships/tags" Target="../tags/tag34.xml"/><Relationship Id="rId21" Type="http://schemas.openxmlformats.org/officeDocument/2006/relationships/tags" Target="../tags/tag52.xml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17" Type="http://schemas.openxmlformats.org/officeDocument/2006/relationships/tags" Target="../tags/tag48.xml"/><Relationship Id="rId25" Type="http://schemas.openxmlformats.org/officeDocument/2006/relationships/tags" Target="../tags/tag56.xml"/><Relationship Id="rId2" Type="http://schemas.openxmlformats.org/officeDocument/2006/relationships/tags" Target="../tags/tag33.xml"/><Relationship Id="rId16" Type="http://schemas.openxmlformats.org/officeDocument/2006/relationships/tags" Target="../tags/tag47.xml"/><Relationship Id="rId20" Type="http://schemas.openxmlformats.org/officeDocument/2006/relationships/tags" Target="../tags/tag51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24" Type="http://schemas.openxmlformats.org/officeDocument/2006/relationships/tags" Target="../tags/tag55.xml"/><Relationship Id="rId5" Type="http://schemas.openxmlformats.org/officeDocument/2006/relationships/tags" Target="../tags/tag36.xml"/><Relationship Id="rId15" Type="http://schemas.openxmlformats.org/officeDocument/2006/relationships/tags" Target="../tags/tag46.xml"/><Relationship Id="rId23" Type="http://schemas.openxmlformats.org/officeDocument/2006/relationships/tags" Target="../tags/tag54.xml"/><Relationship Id="rId10" Type="http://schemas.openxmlformats.org/officeDocument/2006/relationships/tags" Target="../tags/tag41.xml"/><Relationship Id="rId19" Type="http://schemas.openxmlformats.org/officeDocument/2006/relationships/tags" Target="../tags/tag50.xml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tags" Target="../tags/tag45.xml"/><Relationship Id="rId22" Type="http://schemas.openxmlformats.org/officeDocument/2006/relationships/tags" Target="../tags/tag53.xml"/><Relationship Id="rId27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tags" Target="../tags/tag69.xml"/><Relationship Id="rId18" Type="http://schemas.openxmlformats.org/officeDocument/2006/relationships/image" Target="../media/image6.png"/><Relationship Id="rId3" Type="http://schemas.openxmlformats.org/officeDocument/2006/relationships/tags" Target="../tags/tag59.xml"/><Relationship Id="rId21" Type="http://schemas.openxmlformats.org/officeDocument/2006/relationships/image" Target="../media/image9.svg"/><Relationship Id="rId7" Type="http://schemas.openxmlformats.org/officeDocument/2006/relationships/tags" Target="../tags/tag63.xml"/><Relationship Id="rId12" Type="http://schemas.openxmlformats.org/officeDocument/2006/relationships/tags" Target="../tags/tag68.xml"/><Relationship Id="rId17" Type="http://schemas.openxmlformats.org/officeDocument/2006/relationships/image" Target="../media/image3.png"/><Relationship Id="rId2" Type="http://schemas.openxmlformats.org/officeDocument/2006/relationships/tags" Target="../tags/tag58.xml"/><Relationship Id="rId16" Type="http://schemas.openxmlformats.org/officeDocument/2006/relationships/slideLayout" Target="../slideLayouts/slideLayout2.xml"/><Relationship Id="rId20" Type="http://schemas.openxmlformats.org/officeDocument/2006/relationships/image" Target="../media/image8.png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tags" Target="../tags/tag67.xml"/><Relationship Id="rId5" Type="http://schemas.openxmlformats.org/officeDocument/2006/relationships/tags" Target="../tags/tag61.xml"/><Relationship Id="rId15" Type="http://schemas.openxmlformats.org/officeDocument/2006/relationships/tags" Target="../tags/tag71.xml"/><Relationship Id="rId10" Type="http://schemas.openxmlformats.org/officeDocument/2006/relationships/tags" Target="../tags/tag66.xml"/><Relationship Id="rId19" Type="http://schemas.openxmlformats.org/officeDocument/2006/relationships/image" Target="../media/image7.svg"/><Relationship Id="rId4" Type="http://schemas.openxmlformats.org/officeDocument/2006/relationships/tags" Target="../tags/tag60.xml"/><Relationship Id="rId9" Type="http://schemas.openxmlformats.org/officeDocument/2006/relationships/tags" Target="../tags/tag65.xml"/><Relationship Id="rId14" Type="http://schemas.openxmlformats.org/officeDocument/2006/relationships/tags" Target="../tags/tag7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任意多边形: 形状 980"/>
          <p:cNvSpPr/>
          <p:nvPr userDrawn="1"/>
        </p:nvSpPr>
        <p:spPr>
          <a:xfrm>
            <a:off x="5133341" y="0"/>
            <a:ext cx="7058660" cy="8616315"/>
          </a:xfrm>
          <a:custGeom>
            <a:avLst/>
            <a:gdLst>
              <a:gd name="connsiteX0" fmla="*/ 0 w 7057432"/>
              <a:gd name="connsiteY0" fmla="*/ 0 h 6688669"/>
              <a:gd name="connsiteX1" fmla="*/ 7057432 w 7057432"/>
              <a:gd name="connsiteY1" fmla="*/ 0 h 6688669"/>
              <a:gd name="connsiteX2" fmla="*/ 7057432 w 7057432"/>
              <a:gd name="connsiteY2" fmla="*/ 5056661 h 6688669"/>
              <a:gd name="connsiteX3" fmla="*/ 4325320 w 7057432"/>
              <a:gd name="connsiteY3" fmla="*/ 5915816 h 6688669"/>
              <a:gd name="connsiteX4" fmla="*/ 665320 w 7057432"/>
              <a:gd name="connsiteY4" fmla="*/ 6276662 h 6688669"/>
              <a:gd name="connsiteX5" fmla="*/ 888700 w 7057432"/>
              <a:gd name="connsiteY5" fmla="*/ 4163140 h 6688669"/>
              <a:gd name="connsiteX6" fmla="*/ 2280531 w 7057432"/>
              <a:gd name="connsiteY6" fmla="*/ 1929337 h 6688669"/>
              <a:gd name="connsiteX7" fmla="*/ 79232 w 7057432"/>
              <a:gd name="connsiteY7" fmla="*/ 31096 h 668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57432" h="6688669">
                <a:moveTo>
                  <a:pt x="0" y="0"/>
                </a:moveTo>
                <a:lnTo>
                  <a:pt x="7057432" y="0"/>
                </a:lnTo>
                <a:lnTo>
                  <a:pt x="7057432" y="5056661"/>
                </a:lnTo>
                <a:cubicBezTo>
                  <a:pt x="6215461" y="4575535"/>
                  <a:pt x="4325320" y="5915816"/>
                  <a:pt x="4325320" y="5915816"/>
                </a:cubicBezTo>
                <a:cubicBezTo>
                  <a:pt x="1713489" y="7410746"/>
                  <a:pt x="665320" y="6276662"/>
                  <a:pt x="665320" y="6276662"/>
                </a:cubicBezTo>
                <a:cubicBezTo>
                  <a:pt x="-314118" y="5280042"/>
                  <a:pt x="888700" y="4163140"/>
                  <a:pt x="888700" y="4163140"/>
                </a:cubicBezTo>
                <a:cubicBezTo>
                  <a:pt x="2830390" y="2994689"/>
                  <a:pt x="2280531" y="1929337"/>
                  <a:pt x="2280531" y="1929337"/>
                </a:cubicBezTo>
                <a:cubicBezTo>
                  <a:pt x="2112996" y="938087"/>
                  <a:pt x="629611" y="253113"/>
                  <a:pt x="79232" y="31096"/>
                </a:cubicBez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EDCFF"/>
              </a:solidFill>
              <a:effectLst/>
              <a:uLnTx/>
              <a:uFillTx/>
              <a:latin typeface="Arial" panose="020B0604020202090204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0432" y="2420342"/>
            <a:ext cx="6453291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英文版、海外版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35" t="50000" r="15313"/>
          <a:stretch>
            <a:fillRect/>
          </a:stretch>
        </p:blipFill>
        <p:spPr>
          <a:xfrm>
            <a:off x="5588001" y="2275995"/>
            <a:ext cx="6688080" cy="4582006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40030" y="1355725"/>
            <a:ext cx="87356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000" i="0" dirty="0">
                <a:solidFill>
                  <a:srgbClr val="4877E6"/>
                </a:solidFill>
                <a:effectLst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云辉煌、云辉煌</a:t>
            </a:r>
            <a:r>
              <a:rPr lang="en-US" altLang="zh-CN" sz="6000" i="0" dirty="0">
                <a:solidFill>
                  <a:srgbClr val="4877E6"/>
                </a:solidFill>
                <a:effectLst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ERP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54039" y="3337699"/>
            <a:ext cx="547751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260" dirty="0">
                <a:solidFill>
                  <a:schemeClr val="bg1">
                    <a:lumMod val="6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介绍说明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215" y="409294"/>
            <a:ext cx="1819530" cy="4425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83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FOUR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管家婆云辉煌</a:t>
              </a:r>
            </a:p>
          </p:txBody>
        </p:sp>
      </p:grpSp>
      <p:sp>
        <p:nvSpPr>
          <p:cNvPr id="13" name="îṣļîḑé-TextBox 48"/>
          <p:cNvSpPr txBox="1"/>
          <p:nvPr/>
        </p:nvSpPr>
        <p:spPr>
          <a:xfrm>
            <a:off x="292100" y="1111885"/>
            <a:ext cx="5034915" cy="554990"/>
          </a:xfrm>
          <a:prstGeom prst="rect">
            <a:avLst/>
          </a:prstGeom>
          <a:noFill/>
        </p:spPr>
        <p:txBody>
          <a:bodyPr wrap="none" lIns="479852" anchor="b" anchorCtr="0">
            <a:noAutofit/>
          </a:bodyPr>
          <a:lstStyle/>
          <a:p>
            <a:r>
              <a:rPr kumimoji="1" lang="zh-CN" altLang="en-US" sz="3200" b="1" dirty="0">
                <a:solidFill>
                  <a:srgbClr val="4877E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</a:rPr>
              <a:t>升级及版本变动：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320" y="409294"/>
            <a:ext cx="1715320" cy="417240"/>
          </a:xfrm>
          <a:prstGeom prst="rect">
            <a:avLst/>
          </a:prstGeom>
        </p:spPr>
      </p:pic>
      <p:sp>
        <p:nvSpPr>
          <p:cNvPr id="2" name="îṣļîḑé-Rectangle 47"/>
          <p:cNvSpPr/>
          <p:nvPr>
            <p:custDataLst>
              <p:tags r:id="rId1"/>
            </p:custDataLst>
          </p:nvPr>
        </p:nvSpPr>
        <p:spPr>
          <a:xfrm>
            <a:off x="843915" y="2033270"/>
            <a:ext cx="10918190" cy="1545590"/>
          </a:xfrm>
          <a:prstGeom prst="rect">
            <a:avLst/>
          </a:prstGeom>
        </p:spPr>
        <p:txBody>
          <a:bodyPr wrap="square" lIns="479852" anchor="t" anchorCtr="0">
            <a:noAutofit/>
          </a:bodyPr>
          <a:lstStyle/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云辉煌买断版支持升级至云辉煌海外版，年费版暂不支持</a:t>
            </a: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支持云辉煌海外版转换为普通云辉煌，但不退费</a:t>
            </a: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云辉煌海外版不支持升级至云辉煌ERP海外版</a:t>
            </a: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云辉煌英文版暂不支持升级至云辉煌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ERP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英文版</a:t>
            </a: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60040" cy="676910"/>
            <a:chOff x="460" y="335"/>
            <a:chExt cx="4504" cy="1066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ONE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管家婆云辉煌</a:t>
              </a:r>
            </a:p>
          </p:txBody>
        </p:sp>
      </p:grp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5361228" y="1727093"/>
            <a:ext cx="3949700" cy="0"/>
          </a:xfrm>
          <a:prstGeom prst="line">
            <a:avLst/>
          </a:prstGeom>
          <a:noFill/>
          <a:ln w="12700">
            <a:solidFill>
              <a:srgbClr val="4877E6"/>
            </a:solidFill>
            <a:prstDash val="lgDash"/>
            <a:round/>
          </a:ln>
        </p:spPr>
        <p:txBody>
          <a:bodyPr lIns="19051" tIns="19051" rIns="19051" bIns="1905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84941" y="931136"/>
            <a:ext cx="4789333" cy="730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4877E6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基于版本</a:t>
            </a:r>
          </a:p>
        </p:txBody>
      </p:sp>
      <p:sp>
        <p:nvSpPr>
          <p:cNvPr id="6" name="Subtitle 2"/>
          <p:cNvSpPr txBox="1"/>
          <p:nvPr/>
        </p:nvSpPr>
        <p:spPr>
          <a:xfrm>
            <a:off x="5361141" y="2086687"/>
            <a:ext cx="4936072" cy="318579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9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9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9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9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9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9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9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9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9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 defTabSz="914400">
              <a:lnSpc>
                <a:spcPct val="200000"/>
              </a:lnSpc>
              <a:spcBef>
                <a:spcPts val="0"/>
              </a:spcBef>
              <a:buFont typeface="Wingdings" panose="05000000000000000000" charset="0"/>
              <a:buChar char=""/>
              <a:defRPr/>
            </a:pPr>
            <a:r>
              <a:rPr kumimoji="1" lang="zh-CN" altLang="en-US" sz="2000" dirty="0">
                <a:solidFill>
                  <a:schemeClr val="bg2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云辉煌英文版基于</a:t>
            </a:r>
            <a:r>
              <a:rPr kumimoji="1" lang="en-US" altLang="zh-CN" sz="2000" dirty="0">
                <a:solidFill>
                  <a:schemeClr val="bg2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java</a:t>
            </a:r>
            <a:r>
              <a:rPr kumimoji="1" lang="zh-CN" altLang="en-US" sz="2000" dirty="0">
                <a:solidFill>
                  <a:schemeClr val="bg2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版本，不区分版本号</a:t>
            </a:r>
          </a:p>
          <a:p>
            <a:pPr marL="342900" lvl="0" indent="-342900" algn="l" defTabSz="914400">
              <a:lnSpc>
                <a:spcPct val="200000"/>
              </a:lnSpc>
              <a:spcBef>
                <a:spcPts val="0"/>
              </a:spcBef>
              <a:buFont typeface="Wingdings" panose="05000000000000000000" charset="0"/>
              <a:buChar char=""/>
              <a:defRPr/>
            </a:pPr>
            <a:endParaRPr kumimoji="1" lang="zh-CN" altLang="en-US" sz="2000" dirty="0">
              <a:solidFill>
                <a:schemeClr val="bg2">
                  <a:lumMod val="50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  <a:p>
            <a:pPr marL="342900" lvl="0" indent="-342900" algn="l" defTabSz="914400">
              <a:lnSpc>
                <a:spcPct val="200000"/>
              </a:lnSpc>
              <a:spcBef>
                <a:spcPts val="0"/>
              </a:spcBef>
              <a:buFont typeface="Wingdings" panose="05000000000000000000" charset="0"/>
              <a:buChar char=""/>
              <a:defRPr/>
            </a:pPr>
            <a:r>
              <a:rPr kumimoji="1" lang="zh-CN" altLang="en-US" sz="2000" dirty="0">
                <a:solidFill>
                  <a:schemeClr val="bg2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云辉煌</a:t>
            </a:r>
            <a:r>
              <a:rPr kumimoji="1" lang="en-US" altLang="zh-CN" sz="2000" dirty="0">
                <a:solidFill>
                  <a:schemeClr val="bg2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ERP</a:t>
            </a:r>
            <a:r>
              <a:rPr kumimoji="1" lang="zh-CN" altLang="en-US" sz="2000" dirty="0">
                <a:solidFill>
                  <a:schemeClr val="bg2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英文版基于云辉煌</a:t>
            </a:r>
            <a:r>
              <a:rPr kumimoji="1" lang="en-US" altLang="zh-CN" sz="2000" dirty="0">
                <a:solidFill>
                  <a:schemeClr val="bg2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H3 16.2</a:t>
            </a:r>
            <a:r>
              <a:rPr kumimoji="1" lang="zh-CN" altLang="en-US" sz="2000" dirty="0">
                <a:solidFill>
                  <a:schemeClr val="bg2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版本开发</a:t>
            </a:r>
          </a:p>
        </p:txBody>
      </p:sp>
      <p:sp>
        <p:nvSpPr>
          <p:cNvPr id="245" name="teacher-with-eyeglasses-behind-her-desk_43465"/>
          <p:cNvSpPr>
            <a:spLocks noChangeAspect="1"/>
          </p:cNvSpPr>
          <p:nvPr/>
        </p:nvSpPr>
        <p:spPr bwMode="auto">
          <a:xfrm>
            <a:off x="1210148" y="2086712"/>
            <a:ext cx="3790666" cy="3210943"/>
          </a:xfrm>
          <a:custGeom>
            <a:avLst/>
            <a:gdLst>
              <a:gd name="connsiteX0" fmla="*/ 320458 w 607588"/>
              <a:gd name="connsiteY0" fmla="*/ 261939 h 514667"/>
              <a:gd name="connsiteX1" fmla="*/ 587829 w 607588"/>
              <a:gd name="connsiteY1" fmla="*/ 261939 h 514667"/>
              <a:gd name="connsiteX2" fmla="*/ 607588 w 607588"/>
              <a:gd name="connsiteY2" fmla="*/ 281671 h 514667"/>
              <a:gd name="connsiteX3" fmla="*/ 586494 w 607588"/>
              <a:gd name="connsiteY3" fmla="*/ 301403 h 514667"/>
              <a:gd name="connsiteX4" fmla="*/ 586494 w 607588"/>
              <a:gd name="connsiteY4" fmla="*/ 501480 h 514667"/>
              <a:gd name="connsiteX5" fmla="*/ 573321 w 607588"/>
              <a:gd name="connsiteY5" fmla="*/ 514634 h 514667"/>
              <a:gd name="connsiteX6" fmla="*/ 560149 w 607588"/>
              <a:gd name="connsiteY6" fmla="*/ 501480 h 514667"/>
              <a:gd name="connsiteX7" fmla="*/ 560149 w 607588"/>
              <a:gd name="connsiteY7" fmla="*/ 301403 h 514667"/>
              <a:gd name="connsiteX8" fmla="*/ 349474 w 607588"/>
              <a:gd name="connsiteY8" fmla="*/ 301403 h 514667"/>
              <a:gd name="connsiteX9" fmla="*/ 349474 w 607588"/>
              <a:gd name="connsiteY9" fmla="*/ 501480 h 514667"/>
              <a:gd name="connsiteX10" fmla="*/ 336301 w 607588"/>
              <a:gd name="connsiteY10" fmla="*/ 514634 h 514667"/>
              <a:gd name="connsiteX11" fmla="*/ 323128 w 607588"/>
              <a:gd name="connsiteY11" fmla="*/ 501480 h 514667"/>
              <a:gd name="connsiteX12" fmla="*/ 323128 w 607588"/>
              <a:gd name="connsiteY12" fmla="*/ 301403 h 514667"/>
              <a:gd name="connsiteX13" fmla="*/ 320458 w 607588"/>
              <a:gd name="connsiteY13" fmla="*/ 301403 h 514667"/>
              <a:gd name="connsiteX14" fmla="*/ 300699 w 607588"/>
              <a:gd name="connsiteY14" fmla="*/ 281671 h 514667"/>
              <a:gd name="connsiteX15" fmla="*/ 320458 w 607588"/>
              <a:gd name="connsiteY15" fmla="*/ 261939 h 514667"/>
              <a:gd name="connsiteX16" fmla="*/ 449807 w 607588"/>
              <a:gd name="connsiteY16" fmla="*/ 142672 h 514667"/>
              <a:gd name="connsiteX17" fmla="*/ 459853 w 607588"/>
              <a:gd name="connsiteY17" fmla="*/ 143749 h 514667"/>
              <a:gd name="connsiteX18" fmla="*/ 465014 w 607588"/>
              <a:gd name="connsiteY18" fmla="*/ 161608 h 514667"/>
              <a:gd name="connsiteX19" fmla="*/ 421584 w 607588"/>
              <a:gd name="connsiteY19" fmla="*/ 240773 h 514667"/>
              <a:gd name="connsiteX20" fmla="*/ 410014 w 607588"/>
              <a:gd name="connsiteY20" fmla="*/ 247614 h 514667"/>
              <a:gd name="connsiteX21" fmla="*/ 330807 w 607588"/>
              <a:gd name="connsiteY21" fmla="*/ 247614 h 514667"/>
              <a:gd name="connsiteX22" fmla="*/ 317724 w 607588"/>
              <a:gd name="connsiteY22" fmla="*/ 235086 h 514667"/>
              <a:gd name="connsiteX23" fmla="*/ 317635 w 607588"/>
              <a:gd name="connsiteY23" fmla="*/ 234465 h 514667"/>
              <a:gd name="connsiteX24" fmla="*/ 330807 w 607588"/>
              <a:gd name="connsiteY24" fmla="*/ 221315 h 514667"/>
              <a:gd name="connsiteX25" fmla="*/ 402271 w 607588"/>
              <a:gd name="connsiteY25" fmla="*/ 221315 h 514667"/>
              <a:gd name="connsiteX26" fmla="*/ 441964 w 607588"/>
              <a:gd name="connsiteY26" fmla="*/ 148991 h 514667"/>
              <a:gd name="connsiteX27" fmla="*/ 449807 w 607588"/>
              <a:gd name="connsiteY27" fmla="*/ 142672 h 514667"/>
              <a:gd name="connsiteX28" fmla="*/ 16709 w 607588"/>
              <a:gd name="connsiteY28" fmla="*/ 119318 h 514667"/>
              <a:gd name="connsiteX29" fmla="*/ 37980 w 607588"/>
              <a:gd name="connsiteY29" fmla="*/ 135848 h 514667"/>
              <a:gd name="connsiteX30" fmla="*/ 63701 w 607588"/>
              <a:gd name="connsiteY30" fmla="*/ 338121 h 514667"/>
              <a:gd name="connsiteX31" fmla="*/ 80523 w 607588"/>
              <a:gd name="connsiteY31" fmla="*/ 338121 h 514667"/>
              <a:gd name="connsiteX32" fmla="*/ 79276 w 607588"/>
              <a:gd name="connsiteY32" fmla="*/ 164821 h 514667"/>
              <a:gd name="connsiteX33" fmla="*/ 90491 w 607588"/>
              <a:gd name="connsiteY33" fmla="*/ 138603 h 514667"/>
              <a:gd name="connsiteX34" fmla="*/ 117369 w 607588"/>
              <a:gd name="connsiteY34" fmla="*/ 129094 h 514667"/>
              <a:gd name="connsiteX35" fmla="*/ 177711 w 607588"/>
              <a:gd name="connsiteY35" fmla="*/ 133360 h 514667"/>
              <a:gd name="connsiteX36" fmla="*/ 210731 w 607588"/>
              <a:gd name="connsiteY36" fmla="*/ 170597 h 514667"/>
              <a:gd name="connsiteX37" fmla="*/ 210642 w 607588"/>
              <a:gd name="connsiteY37" fmla="*/ 174952 h 514667"/>
              <a:gd name="connsiteX38" fmla="*/ 146828 w 607588"/>
              <a:gd name="connsiteY38" fmla="*/ 149979 h 514667"/>
              <a:gd name="connsiteX39" fmla="*/ 210464 w 607588"/>
              <a:gd name="connsiteY39" fmla="*/ 197081 h 514667"/>
              <a:gd name="connsiteX40" fmla="*/ 288072 w 607588"/>
              <a:gd name="connsiteY40" fmla="*/ 168998 h 514667"/>
              <a:gd name="connsiteX41" fmla="*/ 318689 w 607588"/>
              <a:gd name="connsiteY41" fmla="*/ 183306 h 514667"/>
              <a:gd name="connsiteX42" fmla="*/ 304360 w 607588"/>
              <a:gd name="connsiteY42" fmla="*/ 213789 h 514667"/>
              <a:gd name="connsiteX43" fmla="*/ 214736 w 607588"/>
              <a:gd name="connsiteY43" fmla="*/ 246227 h 514667"/>
              <a:gd name="connsiteX44" fmla="*/ 192397 w 607588"/>
              <a:gd name="connsiteY44" fmla="*/ 242939 h 514667"/>
              <a:gd name="connsiteX45" fmla="*/ 118437 w 607588"/>
              <a:gd name="connsiteY45" fmla="*/ 188283 h 514667"/>
              <a:gd name="connsiteX46" fmla="*/ 177622 w 607588"/>
              <a:gd name="connsiteY46" fmla="*/ 262935 h 514667"/>
              <a:gd name="connsiteX47" fmla="*/ 203344 w 607588"/>
              <a:gd name="connsiteY47" fmla="*/ 274933 h 514667"/>
              <a:gd name="connsiteX48" fmla="*/ 201920 w 607588"/>
              <a:gd name="connsiteY48" fmla="*/ 295463 h 514667"/>
              <a:gd name="connsiteX49" fmla="*/ 261550 w 607588"/>
              <a:gd name="connsiteY49" fmla="*/ 310837 h 514667"/>
              <a:gd name="connsiteX50" fmla="*/ 282732 w 607588"/>
              <a:gd name="connsiteY50" fmla="*/ 334833 h 514667"/>
              <a:gd name="connsiteX51" fmla="*/ 301690 w 607588"/>
              <a:gd name="connsiteY51" fmla="*/ 482449 h 514667"/>
              <a:gd name="connsiteX52" fmla="*/ 276858 w 607588"/>
              <a:gd name="connsiteY52" fmla="*/ 514443 h 514667"/>
              <a:gd name="connsiteX53" fmla="*/ 244818 w 607588"/>
              <a:gd name="connsiteY53" fmla="*/ 489648 h 514667"/>
              <a:gd name="connsiteX54" fmla="*/ 228442 w 607588"/>
              <a:gd name="connsiteY54" fmla="*/ 361317 h 514667"/>
              <a:gd name="connsiteX55" fmla="*/ 223814 w 607588"/>
              <a:gd name="connsiteY55" fmla="*/ 360161 h 514667"/>
              <a:gd name="connsiteX56" fmla="*/ 204946 w 607588"/>
              <a:gd name="connsiteY56" fmla="*/ 376247 h 514667"/>
              <a:gd name="connsiteX57" fmla="*/ 142111 w 607588"/>
              <a:gd name="connsiteY57" fmla="*/ 376247 h 514667"/>
              <a:gd name="connsiteX58" fmla="*/ 142111 w 607588"/>
              <a:gd name="connsiteY58" fmla="*/ 454366 h 514667"/>
              <a:gd name="connsiteX59" fmla="*/ 187502 w 607588"/>
              <a:gd name="connsiteY59" fmla="*/ 491336 h 514667"/>
              <a:gd name="connsiteX60" fmla="*/ 189371 w 607588"/>
              <a:gd name="connsiteY60" fmla="*/ 509822 h 514667"/>
              <a:gd name="connsiteX61" fmla="*/ 170858 w 607588"/>
              <a:gd name="connsiteY61" fmla="*/ 511688 h 514667"/>
              <a:gd name="connsiteX62" fmla="*/ 142111 w 607588"/>
              <a:gd name="connsiteY62" fmla="*/ 488315 h 514667"/>
              <a:gd name="connsiteX63" fmla="*/ 142111 w 607588"/>
              <a:gd name="connsiteY63" fmla="*/ 501468 h 514667"/>
              <a:gd name="connsiteX64" fmla="*/ 128939 w 607588"/>
              <a:gd name="connsiteY64" fmla="*/ 514621 h 514667"/>
              <a:gd name="connsiteX65" fmla="*/ 115767 w 607588"/>
              <a:gd name="connsiteY65" fmla="*/ 501468 h 514667"/>
              <a:gd name="connsiteX66" fmla="*/ 115767 w 607588"/>
              <a:gd name="connsiteY66" fmla="*/ 488315 h 514667"/>
              <a:gd name="connsiteX67" fmla="*/ 87109 w 607588"/>
              <a:gd name="connsiteY67" fmla="*/ 511688 h 514667"/>
              <a:gd name="connsiteX68" fmla="*/ 68596 w 607588"/>
              <a:gd name="connsiteY68" fmla="*/ 509822 h 514667"/>
              <a:gd name="connsiteX69" fmla="*/ 70465 w 607588"/>
              <a:gd name="connsiteY69" fmla="*/ 491336 h 514667"/>
              <a:gd name="connsiteX70" fmla="*/ 115767 w 607588"/>
              <a:gd name="connsiteY70" fmla="*/ 454366 h 514667"/>
              <a:gd name="connsiteX71" fmla="*/ 115767 w 607588"/>
              <a:gd name="connsiteY71" fmla="*/ 376247 h 514667"/>
              <a:gd name="connsiteX72" fmla="*/ 46880 w 607588"/>
              <a:gd name="connsiteY72" fmla="*/ 376247 h 514667"/>
              <a:gd name="connsiteX73" fmla="*/ 27923 w 607588"/>
              <a:gd name="connsiteY73" fmla="*/ 359628 h 514667"/>
              <a:gd name="connsiteX74" fmla="*/ 155 w 607588"/>
              <a:gd name="connsiteY74" fmla="*/ 140648 h 514667"/>
              <a:gd name="connsiteX75" fmla="*/ 16709 w 607588"/>
              <a:gd name="connsiteY75" fmla="*/ 119318 h 514667"/>
              <a:gd name="connsiteX76" fmla="*/ 159886 w 607588"/>
              <a:gd name="connsiteY76" fmla="*/ 0 h 514667"/>
              <a:gd name="connsiteX77" fmla="*/ 212563 w 607588"/>
              <a:gd name="connsiteY77" fmla="*/ 52642 h 514667"/>
              <a:gd name="connsiteX78" fmla="*/ 159886 w 607588"/>
              <a:gd name="connsiteY78" fmla="*/ 105284 h 514667"/>
              <a:gd name="connsiteX79" fmla="*/ 107209 w 607588"/>
              <a:gd name="connsiteY79" fmla="*/ 52642 h 514667"/>
              <a:gd name="connsiteX80" fmla="*/ 159886 w 607588"/>
              <a:gd name="connsiteY80" fmla="*/ 0 h 514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607588" h="514667">
                <a:moveTo>
                  <a:pt x="320458" y="261939"/>
                </a:moveTo>
                <a:lnTo>
                  <a:pt x="587829" y="261939"/>
                </a:lnTo>
                <a:cubicBezTo>
                  <a:pt x="598688" y="261939"/>
                  <a:pt x="607588" y="270739"/>
                  <a:pt x="607588" y="281671"/>
                </a:cubicBezTo>
                <a:cubicBezTo>
                  <a:pt x="607588" y="291537"/>
                  <a:pt x="600201" y="301403"/>
                  <a:pt x="586494" y="301403"/>
                </a:cubicBezTo>
                <a:lnTo>
                  <a:pt x="586494" y="501480"/>
                </a:lnTo>
                <a:cubicBezTo>
                  <a:pt x="586494" y="508768"/>
                  <a:pt x="580620" y="514634"/>
                  <a:pt x="573321" y="514634"/>
                </a:cubicBezTo>
                <a:cubicBezTo>
                  <a:pt x="566023" y="514634"/>
                  <a:pt x="560149" y="508768"/>
                  <a:pt x="560149" y="501480"/>
                </a:cubicBezTo>
                <a:lnTo>
                  <a:pt x="560149" y="301403"/>
                </a:lnTo>
                <a:lnTo>
                  <a:pt x="349474" y="301403"/>
                </a:lnTo>
                <a:lnTo>
                  <a:pt x="349474" y="501480"/>
                </a:lnTo>
                <a:cubicBezTo>
                  <a:pt x="349474" y="508768"/>
                  <a:pt x="343511" y="514634"/>
                  <a:pt x="336301" y="514634"/>
                </a:cubicBezTo>
                <a:cubicBezTo>
                  <a:pt x="329003" y="514634"/>
                  <a:pt x="323128" y="508768"/>
                  <a:pt x="323128" y="501480"/>
                </a:cubicBezTo>
                <a:lnTo>
                  <a:pt x="323128" y="301403"/>
                </a:lnTo>
                <a:lnTo>
                  <a:pt x="320458" y="301403"/>
                </a:lnTo>
                <a:cubicBezTo>
                  <a:pt x="309510" y="301403"/>
                  <a:pt x="300699" y="292604"/>
                  <a:pt x="300699" y="281671"/>
                </a:cubicBezTo>
                <a:cubicBezTo>
                  <a:pt x="300699" y="270739"/>
                  <a:pt x="309510" y="261939"/>
                  <a:pt x="320458" y="261939"/>
                </a:cubicBezTo>
                <a:close/>
                <a:moveTo>
                  <a:pt x="449807" y="142672"/>
                </a:moveTo>
                <a:cubicBezTo>
                  <a:pt x="453044" y="141728"/>
                  <a:pt x="456649" y="142017"/>
                  <a:pt x="459853" y="143749"/>
                </a:cubicBezTo>
                <a:cubicBezTo>
                  <a:pt x="466171" y="147214"/>
                  <a:pt x="468574" y="155211"/>
                  <a:pt x="465014" y="161608"/>
                </a:cubicBezTo>
                <a:lnTo>
                  <a:pt x="421584" y="240773"/>
                </a:lnTo>
                <a:cubicBezTo>
                  <a:pt x="419270" y="244949"/>
                  <a:pt x="414820" y="247614"/>
                  <a:pt x="410014" y="247614"/>
                </a:cubicBezTo>
                <a:lnTo>
                  <a:pt x="330807" y="247614"/>
                </a:lnTo>
                <a:cubicBezTo>
                  <a:pt x="323776" y="247614"/>
                  <a:pt x="317991" y="242017"/>
                  <a:pt x="317724" y="235086"/>
                </a:cubicBezTo>
                <a:cubicBezTo>
                  <a:pt x="317635" y="234820"/>
                  <a:pt x="317635" y="234642"/>
                  <a:pt x="317635" y="234465"/>
                </a:cubicBezTo>
                <a:cubicBezTo>
                  <a:pt x="317635" y="227179"/>
                  <a:pt x="323509" y="221315"/>
                  <a:pt x="330807" y="221315"/>
                </a:cubicBezTo>
                <a:lnTo>
                  <a:pt x="402271" y="221315"/>
                </a:lnTo>
                <a:lnTo>
                  <a:pt x="441964" y="148991"/>
                </a:lnTo>
                <a:cubicBezTo>
                  <a:pt x="443700" y="145793"/>
                  <a:pt x="446570" y="143616"/>
                  <a:pt x="449807" y="142672"/>
                </a:cubicBezTo>
                <a:close/>
                <a:moveTo>
                  <a:pt x="16709" y="119318"/>
                </a:moveTo>
                <a:cubicBezTo>
                  <a:pt x="27122" y="117985"/>
                  <a:pt x="36645" y="125361"/>
                  <a:pt x="37980" y="135848"/>
                </a:cubicBezTo>
                <a:lnTo>
                  <a:pt x="63701" y="338121"/>
                </a:lnTo>
                <a:lnTo>
                  <a:pt x="80523" y="338121"/>
                </a:lnTo>
                <a:lnTo>
                  <a:pt x="79276" y="164821"/>
                </a:lnTo>
                <a:cubicBezTo>
                  <a:pt x="79187" y="154867"/>
                  <a:pt x="83282" y="145447"/>
                  <a:pt x="90491" y="138603"/>
                </a:cubicBezTo>
                <a:cubicBezTo>
                  <a:pt x="97700" y="131849"/>
                  <a:pt x="107490" y="128383"/>
                  <a:pt x="117369" y="129094"/>
                </a:cubicBezTo>
                <a:lnTo>
                  <a:pt x="177711" y="133360"/>
                </a:lnTo>
                <a:cubicBezTo>
                  <a:pt x="197114" y="134782"/>
                  <a:pt x="211710" y="151312"/>
                  <a:pt x="210731" y="170597"/>
                </a:cubicBezTo>
                <a:lnTo>
                  <a:pt x="210642" y="174952"/>
                </a:lnTo>
                <a:lnTo>
                  <a:pt x="146828" y="149979"/>
                </a:lnTo>
                <a:lnTo>
                  <a:pt x="210464" y="197081"/>
                </a:lnTo>
                <a:lnTo>
                  <a:pt x="288072" y="168998"/>
                </a:lnTo>
                <a:cubicBezTo>
                  <a:pt x="300533" y="164465"/>
                  <a:pt x="314150" y="170864"/>
                  <a:pt x="318689" y="183306"/>
                </a:cubicBezTo>
                <a:cubicBezTo>
                  <a:pt x="323139" y="195659"/>
                  <a:pt x="316731" y="209346"/>
                  <a:pt x="304360" y="213789"/>
                </a:cubicBezTo>
                <a:lnTo>
                  <a:pt x="214736" y="246227"/>
                </a:lnTo>
                <a:cubicBezTo>
                  <a:pt x="207082" y="248983"/>
                  <a:pt x="198716" y="247649"/>
                  <a:pt x="192397" y="242939"/>
                </a:cubicBezTo>
                <a:lnTo>
                  <a:pt x="118437" y="188283"/>
                </a:lnTo>
                <a:lnTo>
                  <a:pt x="177622" y="262935"/>
                </a:lnTo>
                <a:cubicBezTo>
                  <a:pt x="183763" y="270667"/>
                  <a:pt x="193376" y="275200"/>
                  <a:pt x="203344" y="274933"/>
                </a:cubicBezTo>
                <a:lnTo>
                  <a:pt x="201920" y="295463"/>
                </a:lnTo>
                <a:lnTo>
                  <a:pt x="261550" y="310837"/>
                </a:lnTo>
                <a:cubicBezTo>
                  <a:pt x="272853" y="313770"/>
                  <a:pt x="281308" y="323279"/>
                  <a:pt x="282732" y="334833"/>
                </a:cubicBezTo>
                <a:lnTo>
                  <a:pt x="301690" y="482449"/>
                </a:lnTo>
                <a:cubicBezTo>
                  <a:pt x="303648" y="498091"/>
                  <a:pt x="292522" y="512399"/>
                  <a:pt x="276858" y="514443"/>
                </a:cubicBezTo>
                <a:cubicBezTo>
                  <a:pt x="261194" y="516398"/>
                  <a:pt x="246865" y="505378"/>
                  <a:pt x="244818" y="489648"/>
                </a:cubicBezTo>
                <a:lnTo>
                  <a:pt x="228442" y="361317"/>
                </a:lnTo>
                <a:lnTo>
                  <a:pt x="223814" y="360161"/>
                </a:lnTo>
                <a:cubicBezTo>
                  <a:pt x="222390" y="369315"/>
                  <a:pt x="214558" y="376247"/>
                  <a:pt x="204946" y="376247"/>
                </a:cubicBezTo>
                <a:lnTo>
                  <a:pt x="142111" y="376247"/>
                </a:lnTo>
                <a:lnTo>
                  <a:pt x="142111" y="454366"/>
                </a:lnTo>
                <a:lnTo>
                  <a:pt x="187502" y="491336"/>
                </a:lnTo>
                <a:cubicBezTo>
                  <a:pt x="193109" y="495869"/>
                  <a:pt x="193910" y="504134"/>
                  <a:pt x="189371" y="509822"/>
                </a:cubicBezTo>
                <a:cubicBezTo>
                  <a:pt x="184742" y="515421"/>
                  <a:pt x="176465" y="516309"/>
                  <a:pt x="170858" y="511688"/>
                </a:cubicBezTo>
                <a:lnTo>
                  <a:pt x="142111" y="488315"/>
                </a:lnTo>
                <a:lnTo>
                  <a:pt x="142111" y="501468"/>
                </a:lnTo>
                <a:cubicBezTo>
                  <a:pt x="142111" y="508755"/>
                  <a:pt x="136237" y="514621"/>
                  <a:pt x="128939" y="514621"/>
                </a:cubicBezTo>
                <a:cubicBezTo>
                  <a:pt x="121641" y="514621"/>
                  <a:pt x="115767" y="508755"/>
                  <a:pt x="115767" y="501468"/>
                </a:cubicBezTo>
                <a:lnTo>
                  <a:pt x="115767" y="488315"/>
                </a:lnTo>
                <a:lnTo>
                  <a:pt x="87109" y="511688"/>
                </a:lnTo>
                <a:cubicBezTo>
                  <a:pt x="81413" y="516309"/>
                  <a:pt x="73135" y="515421"/>
                  <a:pt x="68596" y="509822"/>
                </a:cubicBezTo>
                <a:cubicBezTo>
                  <a:pt x="63968" y="504134"/>
                  <a:pt x="64769" y="495869"/>
                  <a:pt x="70465" y="491336"/>
                </a:cubicBezTo>
                <a:lnTo>
                  <a:pt x="115767" y="454366"/>
                </a:lnTo>
                <a:lnTo>
                  <a:pt x="115767" y="376247"/>
                </a:lnTo>
                <a:lnTo>
                  <a:pt x="46880" y="376247"/>
                </a:lnTo>
                <a:cubicBezTo>
                  <a:pt x="37268" y="376247"/>
                  <a:pt x="29080" y="369137"/>
                  <a:pt x="27923" y="359628"/>
                </a:cubicBezTo>
                <a:lnTo>
                  <a:pt x="155" y="140648"/>
                </a:lnTo>
                <a:cubicBezTo>
                  <a:pt x="-1180" y="130160"/>
                  <a:pt x="6207" y="120651"/>
                  <a:pt x="16709" y="119318"/>
                </a:cubicBezTo>
                <a:close/>
                <a:moveTo>
                  <a:pt x="159886" y="0"/>
                </a:moveTo>
                <a:cubicBezTo>
                  <a:pt x="188979" y="0"/>
                  <a:pt x="212563" y="23569"/>
                  <a:pt x="212563" y="52642"/>
                </a:cubicBezTo>
                <a:cubicBezTo>
                  <a:pt x="212563" y="81715"/>
                  <a:pt x="188979" y="105284"/>
                  <a:pt x="159886" y="105284"/>
                </a:cubicBezTo>
                <a:cubicBezTo>
                  <a:pt x="130793" y="105284"/>
                  <a:pt x="107209" y="81715"/>
                  <a:pt x="107209" y="52642"/>
                </a:cubicBezTo>
                <a:cubicBezTo>
                  <a:pt x="107209" y="23569"/>
                  <a:pt x="130793" y="0"/>
                  <a:pt x="159886" y="0"/>
                </a:cubicBez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320" y="409294"/>
            <a:ext cx="1715320" cy="417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2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59405" cy="675640"/>
            <a:chOff x="460" y="335"/>
            <a:chExt cx="4503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ONE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管家婆云辉煌</a:t>
              </a:r>
            </a:p>
          </p:txBody>
        </p:sp>
      </p:grpSp>
      <p:sp>
        <p:nvSpPr>
          <p:cNvPr id="12" name="îṣļîḑé-Rectangle 47"/>
          <p:cNvSpPr/>
          <p:nvPr/>
        </p:nvSpPr>
        <p:spPr>
          <a:xfrm>
            <a:off x="445770" y="1037590"/>
            <a:ext cx="9818370" cy="969645"/>
          </a:xfrm>
          <a:prstGeom prst="rect">
            <a:avLst/>
          </a:prstGeom>
        </p:spPr>
        <p:txBody>
          <a:bodyPr wrap="square" lIns="479852" anchor="t" anchorCtr="0">
            <a:noAutofit/>
          </a:bodyPr>
          <a:lstStyle/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云辉煌海外与英文各版本区别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320" y="409294"/>
            <a:ext cx="1715320" cy="417240"/>
          </a:xfrm>
          <a:prstGeom prst="rect">
            <a:avLst/>
          </a:prstGeom>
        </p:spPr>
      </p:pic>
      <p:sp>
        <p:nvSpPr>
          <p:cNvPr id="2" name="椭圆 1"/>
          <p:cNvSpPr/>
          <p:nvPr>
            <p:custDataLst>
              <p:tags r:id="rId2"/>
            </p:custDataLst>
          </p:nvPr>
        </p:nvSpPr>
        <p:spPr>
          <a:xfrm>
            <a:off x="1316355" y="1969932"/>
            <a:ext cx="3243256" cy="3243256"/>
          </a:xfrm>
          <a:prstGeom prst="ellipse">
            <a:avLst/>
          </a:prstGeom>
          <a:noFill/>
          <a:ln>
            <a:gradFill>
              <a:gsLst>
                <a:gs pos="28000">
                  <a:schemeClr val="accent1">
                    <a:alpha val="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108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1828800" rtl="0" eaLnBrk="1" latinLnBrk="0" hangingPunct="1"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6400800" algn="l" defTabSz="1828800" rtl="0" eaLnBrk="1" latinLnBrk="0" hangingPunct="1"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7315200" algn="l" defTabSz="1828800" rtl="0" eaLnBrk="1" latinLnBrk="0" hangingPunct="1"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sz="1600">
              <a:cs typeface="江城圆体 400W" panose="020B0500000000000000" charset="-122"/>
              <a:sym typeface="+mn-ea"/>
            </a:endParaRPr>
          </a:p>
        </p:txBody>
      </p:sp>
      <p:sp>
        <p:nvSpPr>
          <p:cNvPr id="3" name="椭圆 2"/>
          <p:cNvSpPr/>
          <p:nvPr>
            <p:custDataLst>
              <p:tags r:id="rId3"/>
            </p:custDataLst>
          </p:nvPr>
        </p:nvSpPr>
        <p:spPr>
          <a:xfrm>
            <a:off x="4062195" y="4681857"/>
            <a:ext cx="80391" cy="80391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cs typeface="江城圆体 400W" panose="020B0500000000000000" charset="-122"/>
              <a:sym typeface="+mn-ea"/>
            </a:endParaRPr>
          </a:p>
        </p:txBody>
      </p:sp>
      <p:sp>
        <p:nvSpPr>
          <p:cNvPr id="5" name="椭圆 4"/>
          <p:cNvSpPr/>
          <p:nvPr>
            <p:custDataLst>
              <p:tags r:id="rId4"/>
            </p:custDataLst>
          </p:nvPr>
        </p:nvSpPr>
        <p:spPr>
          <a:xfrm>
            <a:off x="4062195" y="2420873"/>
            <a:ext cx="80391" cy="80391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cs typeface="江城圆体 400W" panose="020B0500000000000000" charset="-122"/>
              <a:sym typeface="+mn-ea"/>
            </a:endParaRPr>
          </a:p>
        </p:txBody>
      </p:sp>
      <p:sp>
        <p:nvSpPr>
          <p:cNvPr id="10" name="椭圆 9"/>
          <p:cNvSpPr/>
          <p:nvPr>
            <p:custDataLst>
              <p:tags r:id="rId5"/>
            </p:custDataLst>
          </p:nvPr>
        </p:nvSpPr>
        <p:spPr>
          <a:xfrm>
            <a:off x="1463947" y="2117524"/>
            <a:ext cx="2948072" cy="2948072"/>
          </a:xfrm>
          <a:prstGeom prst="ellipse">
            <a:avLst/>
          </a:prstGeom>
          <a:gradFill flip="none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100000">
                <a:schemeClr val="accent1">
                  <a:alpha val="10000"/>
                </a:schemeClr>
              </a:gs>
            </a:gsLst>
            <a:lin ang="27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1" name="椭圆 10"/>
          <p:cNvSpPr/>
          <p:nvPr>
            <p:custDataLst>
              <p:tags r:id="rId6"/>
            </p:custDataLst>
          </p:nvPr>
        </p:nvSpPr>
        <p:spPr>
          <a:xfrm>
            <a:off x="1605887" y="2259463"/>
            <a:ext cx="2663565" cy="2663565"/>
          </a:xfrm>
          <a:prstGeom prst="ellipse">
            <a:avLst/>
          </a:prstGeom>
          <a:gradFill flip="none">
            <a:gsLst>
              <a:gs pos="0">
                <a:schemeClr val="accent1">
                  <a:lumMod val="60000"/>
                  <a:lumOff val="40000"/>
                  <a:alpha val="15000"/>
                </a:schemeClr>
              </a:gs>
              <a:gs pos="100000">
                <a:schemeClr val="accent1">
                  <a:alpha val="15000"/>
                </a:schemeClr>
              </a:gs>
            </a:gsLst>
            <a:lin ang="27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4" name="椭圆 13"/>
          <p:cNvSpPr/>
          <p:nvPr>
            <p:custDataLst>
              <p:tags r:id="rId7"/>
            </p:custDataLst>
          </p:nvPr>
        </p:nvSpPr>
        <p:spPr>
          <a:xfrm>
            <a:off x="1767296" y="2420873"/>
            <a:ext cx="2341375" cy="2341375"/>
          </a:xfrm>
          <a:prstGeom prst="ellipse">
            <a:avLst/>
          </a:prstGeom>
          <a:gradFill flip="none">
            <a:gsLst>
              <a:gs pos="0">
                <a:schemeClr val="accent1">
                  <a:lumMod val="60000"/>
                  <a:lumOff val="40000"/>
                  <a:alpha val="20000"/>
                </a:schemeClr>
              </a:gs>
              <a:gs pos="100000">
                <a:schemeClr val="accent1">
                  <a:alpha val="2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5" name="椭圆 14"/>
          <p:cNvSpPr/>
          <p:nvPr>
            <p:custDataLst>
              <p:tags r:id="rId8"/>
            </p:custDataLst>
          </p:nvPr>
        </p:nvSpPr>
        <p:spPr>
          <a:xfrm>
            <a:off x="1924937" y="2578513"/>
            <a:ext cx="2025465" cy="202546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9"/>
            </p:custDataLst>
          </p:nvPr>
        </p:nvSpPr>
        <p:spPr>
          <a:xfrm>
            <a:off x="1992138" y="3394659"/>
            <a:ext cx="1891690" cy="455337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200">
                <a:solidFill>
                  <a:srgbClr val="FFFFFF"/>
                </a:solidFill>
                <a:latin typeface="MiSans Demibold" panose="00000700000000000000" charset="-122"/>
                <a:ea typeface="MiSans Demibold" panose="00000700000000000000" charset="-122"/>
                <a:sym typeface="微软雅黑" panose="020B0503020204020204" charset="-122"/>
              </a:rPr>
              <a:t>云辉煌</a:t>
            </a:r>
          </a:p>
        </p:txBody>
      </p:sp>
      <p:sp>
        <p:nvSpPr>
          <p:cNvPr id="28" name="椭圆 27"/>
          <p:cNvSpPr/>
          <p:nvPr>
            <p:custDataLst>
              <p:tags r:id="rId10"/>
            </p:custDataLst>
          </p:nvPr>
        </p:nvSpPr>
        <p:spPr>
          <a:xfrm>
            <a:off x="4479221" y="3930708"/>
            <a:ext cx="80391" cy="80391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cs typeface="江城圆体 400W" panose="020B0500000000000000" charset="-122"/>
              <a:sym typeface="+mn-ea"/>
            </a:endParaRPr>
          </a:p>
        </p:txBody>
      </p:sp>
      <p:sp>
        <p:nvSpPr>
          <p:cNvPr id="29" name="椭圆 28"/>
          <p:cNvSpPr/>
          <p:nvPr>
            <p:custDataLst>
              <p:tags r:id="rId11"/>
            </p:custDataLst>
          </p:nvPr>
        </p:nvSpPr>
        <p:spPr>
          <a:xfrm>
            <a:off x="4466660" y="3171394"/>
            <a:ext cx="80391" cy="80391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cs typeface="江城圆体 400W" panose="020B0500000000000000" charset="-122"/>
              <a:sym typeface="+mn-ea"/>
            </a:endParaRPr>
          </a:p>
        </p:txBody>
      </p:sp>
      <p:sp>
        <p:nvSpPr>
          <p:cNvPr id="30" name="圆角矩形 29"/>
          <p:cNvSpPr/>
          <p:nvPr>
            <p:custDataLst>
              <p:tags r:id="rId12"/>
            </p:custDataLst>
          </p:nvPr>
        </p:nvSpPr>
        <p:spPr>
          <a:xfrm>
            <a:off x="5026882" y="2214872"/>
            <a:ext cx="1612836" cy="47606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1" name="文本框 30"/>
          <p:cNvSpPr txBox="1"/>
          <p:nvPr>
            <p:custDataLst>
              <p:tags r:id="rId13"/>
            </p:custDataLst>
          </p:nvPr>
        </p:nvSpPr>
        <p:spPr>
          <a:xfrm>
            <a:off x="5198340" y="2296518"/>
            <a:ext cx="1270548" cy="333495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lstStyle/>
          <a:p>
            <a:pPr algn="ctr"/>
            <a:r>
              <a:rPr lang="zh-CN" altLang="en-US" sz="1600" kern="0" spc="100">
                <a:solidFill>
                  <a:schemeClr val="bg1"/>
                </a:solidFill>
                <a:uFillTx/>
                <a:latin typeface="MiSans Demibold" panose="00000700000000000000" charset="-122"/>
                <a:ea typeface="MiSans Demibold" panose="00000700000000000000" charset="-122"/>
                <a:sym typeface="+mn-ea"/>
              </a:rPr>
              <a:t>云辉煌</a:t>
            </a:r>
          </a:p>
        </p:txBody>
      </p:sp>
      <p:sp>
        <p:nvSpPr>
          <p:cNvPr id="32" name="右箭头 31"/>
          <p:cNvSpPr/>
          <p:nvPr>
            <p:custDataLst>
              <p:tags r:id="rId14"/>
            </p:custDataLst>
          </p:nvPr>
        </p:nvSpPr>
        <p:spPr>
          <a:xfrm>
            <a:off x="6855139" y="2269512"/>
            <a:ext cx="425191" cy="366154"/>
          </a:xfrm>
          <a:prstGeom prst="rightArrow">
            <a:avLst/>
          </a:prstGeom>
          <a:gradFill>
            <a:gsLst>
              <a:gs pos="3000">
                <a:schemeClr val="accent1">
                  <a:lumMod val="60000"/>
                  <a:lumOff val="40000"/>
                  <a:alpha val="0"/>
                </a:schemeClr>
              </a:gs>
              <a:gs pos="50000">
                <a:schemeClr val="accent1">
                  <a:lumMod val="60000"/>
                  <a:lumOff val="40000"/>
                  <a:alpha val="80000"/>
                </a:schemeClr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3" name="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495751" y="2296933"/>
            <a:ext cx="2659169" cy="547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rmAutofit lnSpcReduction="10000"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iSans" panose="00000500000000000000" charset="-122"/>
                <a:ea typeface="MiSans" panose="00000500000000000000" charset="-122"/>
                <a:cs typeface="+mn-ea"/>
                <a:sym typeface="+mn-lt"/>
              </a:rPr>
              <a:t>国内服务器部署，只有中文</a:t>
            </a:r>
          </a:p>
        </p:txBody>
      </p:sp>
      <p:sp>
        <p:nvSpPr>
          <p:cNvPr id="34" name="圆角矩形 33"/>
          <p:cNvSpPr/>
          <p:nvPr>
            <p:custDataLst>
              <p:tags r:id="rId16"/>
            </p:custDataLst>
          </p:nvPr>
        </p:nvSpPr>
        <p:spPr>
          <a:xfrm>
            <a:off x="5026882" y="2974186"/>
            <a:ext cx="1612836" cy="47606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5" name="文本框 34"/>
          <p:cNvSpPr txBox="1"/>
          <p:nvPr>
            <p:custDataLst>
              <p:tags r:id="rId17"/>
            </p:custDataLst>
          </p:nvPr>
        </p:nvSpPr>
        <p:spPr>
          <a:xfrm>
            <a:off x="5198340" y="3055832"/>
            <a:ext cx="1270548" cy="333495"/>
          </a:xfrm>
          <a:prstGeom prst="rect">
            <a:avLst/>
          </a:prstGeom>
          <a:noFill/>
        </p:spPr>
        <p:txBody>
          <a:bodyPr wrap="square" rtlCol="0">
            <a:normAutofit fontScale="80000"/>
          </a:bodyPr>
          <a:lstStyle/>
          <a:p>
            <a:pPr algn="ctr"/>
            <a:r>
              <a:rPr lang="zh-CN" altLang="en-US" sz="1600" kern="0" spc="100">
                <a:solidFill>
                  <a:schemeClr val="bg1"/>
                </a:solidFill>
                <a:uFillTx/>
                <a:latin typeface="MiSans Demibold" panose="00000700000000000000" charset="-122"/>
                <a:ea typeface="MiSans Demibold" panose="00000700000000000000" charset="-122"/>
                <a:sym typeface="+mn-ea"/>
              </a:rPr>
              <a:t>云辉煌海外版</a:t>
            </a:r>
          </a:p>
        </p:txBody>
      </p:sp>
      <p:sp>
        <p:nvSpPr>
          <p:cNvPr id="36" name="右箭头 35"/>
          <p:cNvSpPr/>
          <p:nvPr>
            <p:custDataLst>
              <p:tags r:id="rId18"/>
            </p:custDataLst>
          </p:nvPr>
        </p:nvSpPr>
        <p:spPr>
          <a:xfrm>
            <a:off x="6855139" y="3028826"/>
            <a:ext cx="425191" cy="366154"/>
          </a:xfrm>
          <a:prstGeom prst="rightArrow">
            <a:avLst/>
          </a:prstGeom>
          <a:gradFill>
            <a:gsLst>
              <a:gs pos="3000">
                <a:schemeClr val="accent1">
                  <a:lumMod val="60000"/>
                  <a:lumOff val="40000"/>
                  <a:alpha val="0"/>
                </a:schemeClr>
              </a:gs>
              <a:gs pos="50000">
                <a:schemeClr val="accent1">
                  <a:lumMod val="60000"/>
                  <a:lumOff val="40000"/>
                  <a:alpha val="80000"/>
                </a:schemeClr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7" name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7505276" y="3056247"/>
            <a:ext cx="2659169" cy="547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rmAutofit lnSpcReduction="10000"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iSans" panose="00000500000000000000" charset="-122"/>
                <a:ea typeface="MiSans" panose="00000500000000000000" charset="-122"/>
                <a:cs typeface="+mn-ea"/>
                <a:sym typeface="+mn-lt"/>
              </a:rPr>
              <a:t>国外服务器部署，只有中文</a:t>
            </a:r>
          </a:p>
        </p:txBody>
      </p:sp>
      <p:sp>
        <p:nvSpPr>
          <p:cNvPr id="38" name="圆角矩形 37"/>
          <p:cNvSpPr/>
          <p:nvPr>
            <p:custDataLst>
              <p:tags r:id="rId20"/>
            </p:custDataLst>
          </p:nvPr>
        </p:nvSpPr>
        <p:spPr>
          <a:xfrm>
            <a:off x="5026882" y="3733500"/>
            <a:ext cx="1612836" cy="47606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9" name="文本框 38"/>
          <p:cNvSpPr txBox="1"/>
          <p:nvPr>
            <p:custDataLst>
              <p:tags r:id="rId21"/>
            </p:custDataLst>
          </p:nvPr>
        </p:nvSpPr>
        <p:spPr>
          <a:xfrm>
            <a:off x="5198340" y="3815146"/>
            <a:ext cx="1270548" cy="333495"/>
          </a:xfrm>
          <a:prstGeom prst="rect">
            <a:avLst/>
          </a:prstGeom>
          <a:noFill/>
        </p:spPr>
        <p:txBody>
          <a:bodyPr wrap="square" rtlCol="0">
            <a:normAutofit fontScale="80000"/>
          </a:bodyPr>
          <a:lstStyle/>
          <a:p>
            <a:pPr algn="ctr"/>
            <a:r>
              <a:rPr lang="zh-CN" altLang="en-US" sz="1600" kern="0" spc="100">
                <a:solidFill>
                  <a:schemeClr val="bg1"/>
                </a:solidFill>
                <a:uFillTx/>
                <a:latin typeface="MiSans Demibold" panose="00000700000000000000" charset="-122"/>
                <a:ea typeface="MiSans Demibold" panose="00000700000000000000" charset="-122"/>
                <a:sym typeface="+mn-ea"/>
              </a:rPr>
              <a:t>云辉煌英文版</a:t>
            </a:r>
          </a:p>
        </p:txBody>
      </p:sp>
      <p:sp>
        <p:nvSpPr>
          <p:cNvPr id="40" name="右箭头 39"/>
          <p:cNvSpPr/>
          <p:nvPr>
            <p:custDataLst>
              <p:tags r:id="rId22"/>
            </p:custDataLst>
          </p:nvPr>
        </p:nvSpPr>
        <p:spPr>
          <a:xfrm>
            <a:off x="6855139" y="3788140"/>
            <a:ext cx="425191" cy="366154"/>
          </a:xfrm>
          <a:prstGeom prst="rightArrow">
            <a:avLst/>
          </a:prstGeom>
          <a:gradFill>
            <a:gsLst>
              <a:gs pos="3000">
                <a:schemeClr val="accent1">
                  <a:lumMod val="60000"/>
                  <a:lumOff val="40000"/>
                  <a:alpha val="0"/>
                </a:schemeClr>
              </a:gs>
              <a:gs pos="50000">
                <a:schemeClr val="accent1">
                  <a:lumMod val="60000"/>
                  <a:lumOff val="40000"/>
                  <a:alpha val="80000"/>
                </a:schemeClr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41" name="1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7486226" y="3788256"/>
            <a:ext cx="2658541" cy="547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rmAutofit lnSpcReduction="10000"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iSans" panose="00000500000000000000" charset="-122"/>
                <a:ea typeface="MiSans" panose="00000500000000000000" charset="-122"/>
                <a:cs typeface="+mn-ea"/>
                <a:sym typeface="+mn-lt"/>
              </a:rPr>
              <a:t>国内服务器部署，可以切换中英文（后续八月份随主版本更新上线</a:t>
            </a:r>
            <a:r>
              <a:rPr lang="en-US" altLang="zh-CN" sz="12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iSans" panose="00000500000000000000" charset="-122"/>
                <a:ea typeface="MiSans" panose="00000500000000000000" charset="-122"/>
                <a:cs typeface="+mn-ea"/>
                <a:sym typeface="+mn-lt"/>
              </a:rPr>
              <a:t>)</a:t>
            </a:r>
          </a:p>
        </p:txBody>
      </p:sp>
      <p:sp>
        <p:nvSpPr>
          <p:cNvPr id="42" name="圆角矩形 41"/>
          <p:cNvSpPr/>
          <p:nvPr>
            <p:custDataLst>
              <p:tags r:id="rId24"/>
            </p:custDataLst>
          </p:nvPr>
        </p:nvSpPr>
        <p:spPr>
          <a:xfrm>
            <a:off x="5026882" y="4493442"/>
            <a:ext cx="1612836" cy="47606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43" name="文本框 42"/>
          <p:cNvSpPr txBox="1"/>
          <p:nvPr>
            <p:custDataLst>
              <p:tags r:id="rId25"/>
            </p:custDataLst>
          </p:nvPr>
        </p:nvSpPr>
        <p:spPr>
          <a:xfrm>
            <a:off x="5178425" y="4603750"/>
            <a:ext cx="1461135" cy="499110"/>
          </a:xfrm>
          <a:prstGeom prst="rect">
            <a:avLst/>
          </a:prstGeom>
          <a:noFill/>
        </p:spPr>
        <p:txBody>
          <a:bodyPr wrap="square" rtlCol="0">
            <a:normAutofit fontScale="70000"/>
          </a:bodyPr>
          <a:lstStyle/>
          <a:p>
            <a:pPr algn="ctr"/>
            <a:r>
              <a:rPr lang="zh-CN" altLang="en-US" sz="1600" kern="0" spc="100">
                <a:solidFill>
                  <a:schemeClr val="bg1"/>
                </a:solidFill>
                <a:uFillTx/>
                <a:latin typeface="MiSans Demibold" panose="00000700000000000000" charset="-122"/>
                <a:ea typeface="MiSans Demibold" panose="00000700000000000000" charset="-122"/>
                <a:sym typeface="+mn-ea"/>
              </a:rPr>
              <a:t>云辉煌海外英文版</a:t>
            </a:r>
          </a:p>
        </p:txBody>
      </p:sp>
      <p:sp>
        <p:nvSpPr>
          <p:cNvPr id="44" name="右箭头 43"/>
          <p:cNvSpPr/>
          <p:nvPr>
            <p:custDataLst>
              <p:tags r:id="rId26"/>
            </p:custDataLst>
          </p:nvPr>
        </p:nvSpPr>
        <p:spPr>
          <a:xfrm>
            <a:off x="6855139" y="4548082"/>
            <a:ext cx="425191" cy="366154"/>
          </a:xfrm>
          <a:prstGeom prst="rightArrow">
            <a:avLst/>
          </a:prstGeom>
          <a:gradFill>
            <a:gsLst>
              <a:gs pos="3000">
                <a:schemeClr val="accent1">
                  <a:lumMod val="60000"/>
                  <a:lumOff val="40000"/>
                  <a:alpha val="0"/>
                </a:schemeClr>
              </a:gs>
              <a:gs pos="50000">
                <a:schemeClr val="accent1">
                  <a:lumMod val="60000"/>
                  <a:lumOff val="40000"/>
                  <a:alpha val="80000"/>
                </a:schemeClr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45" name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7476701" y="4547563"/>
            <a:ext cx="2659169" cy="547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rmAutofit lnSpcReduction="10000"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Arial" panose="020B060402020209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iSans" panose="00000500000000000000" charset="-122"/>
                <a:ea typeface="MiSans" panose="00000500000000000000" charset="-122"/>
                <a:cs typeface="+mn-ea"/>
                <a:sym typeface="+mn-lt"/>
              </a:rPr>
              <a:t>国外服务器部署，可以切换中英文</a:t>
            </a:r>
          </a:p>
        </p:txBody>
      </p:sp>
      <p:sp>
        <p:nvSpPr>
          <p:cNvPr id="6" name="îṣļîḑé-Rectangle 47"/>
          <p:cNvSpPr/>
          <p:nvPr>
            <p:custDataLst>
              <p:tags r:id="rId28"/>
            </p:custDataLst>
          </p:nvPr>
        </p:nvSpPr>
        <p:spPr>
          <a:xfrm>
            <a:off x="895985" y="5934710"/>
            <a:ext cx="9818370" cy="596265"/>
          </a:xfrm>
          <a:prstGeom prst="rect">
            <a:avLst/>
          </a:prstGeom>
        </p:spPr>
        <p:txBody>
          <a:bodyPr wrap="square" lIns="479852" anchor="t" anchorCtr="0">
            <a:noAutofit/>
          </a:bodyPr>
          <a:lstStyle/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rgbClr val="FF0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云辉煌海外版需要切换域名登录使用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59405" cy="675640"/>
            <a:chOff x="460" y="335"/>
            <a:chExt cx="4503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ONE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管家婆云辉煌</a:t>
              </a:r>
            </a:p>
          </p:txBody>
        </p:sp>
      </p:grpSp>
      <p:sp>
        <p:nvSpPr>
          <p:cNvPr id="12" name="îṣļîḑé-Rectangle 47"/>
          <p:cNvSpPr/>
          <p:nvPr/>
        </p:nvSpPr>
        <p:spPr>
          <a:xfrm>
            <a:off x="292100" y="932180"/>
            <a:ext cx="11398250" cy="975995"/>
          </a:xfrm>
          <a:prstGeom prst="rect">
            <a:avLst/>
          </a:prstGeom>
        </p:spPr>
        <p:txBody>
          <a:bodyPr wrap="square" lIns="479852" anchor="t" anchorCtr="0">
            <a:noAutofit/>
          </a:bodyPr>
          <a:lstStyle/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云辉煌海外版部署方式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320" y="409294"/>
            <a:ext cx="1715320" cy="4172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09015" y="1571625"/>
            <a:ext cx="4243070" cy="3561715"/>
          </a:xfrm>
          <a:prstGeom prst="rect">
            <a:avLst/>
          </a:prstGeom>
        </p:spPr>
      </p:pic>
      <p:sp>
        <p:nvSpPr>
          <p:cNvPr id="5" name="îṣļîḑé-Rectangle 47"/>
          <p:cNvSpPr/>
          <p:nvPr>
            <p:custDataLst>
              <p:tags r:id="rId2"/>
            </p:custDataLst>
          </p:nvPr>
        </p:nvSpPr>
        <p:spPr>
          <a:xfrm>
            <a:off x="419100" y="5773420"/>
            <a:ext cx="11398250" cy="975995"/>
          </a:xfrm>
          <a:prstGeom prst="rect">
            <a:avLst/>
          </a:prstGeom>
        </p:spPr>
        <p:txBody>
          <a:bodyPr wrap="square" lIns="479852" anchor="t" anchorCtr="0">
            <a:noAutofit/>
          </a:bodyPr>
          <a:lstStyle/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在云上管家中选择云辉煌海外版，部署时可选择语言（国内云辉煌英文语言选择随后续八月份主版本更新上线）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504940" y="1571625"/>
            <a:ext cx="4573270" cy="37014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TWO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管家婆云辉煌</a:t>
              </a:r>
            </a:p>
          </p:txBody>
        </p:sp>
      </p:grpSp>
      <p:sp>
        <p:nvSpPr>
          <p:cNvPr id="12" name="îṣļîḑé-Rectangle 47"/>
          <p:cNvSpPr/>
          <p:nvPr/>
        </p:nvSpPr>
        <p:spPr>
          <a:xfrm>
            <a:off x="0" y="1076960"/>
            <a:ext cx="12192635" cy="857885"/>
          </a:xfrm>
          <a:prstGeom prst="rect">
            <a:avLst/>
          </a:prstGeom>
        </p:spPr>
        <p:txBody>
          <a:bodyPr wrap="square" lIns="479852" anchor="t" anchorCtr="0">
            <a:noAutofit/>
          </a:bodyPr>
          <a:lstStyle/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云辉煌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ERP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ea"/>
              </a:rPr>
              <a:t>海外与英文各版本区别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320" y="409294"/>
            <a:ext cx="1715320" cy="417240"/>
          </a:xfrm>
          <a:prstGeom prst="rect">
            <a:avLst/>
          </a:prstGeom>
        </p:spPr>
      </p:pic>
      <p:sp>
        <p:nvSpPr>
          <p:cNvPr id="146" name="五边形 145"/>
          <p:cNvSpPr/>
          <p:nvPr>
            <p:custDataLst>
              <p:tags r:id="rId1"/>
            </p:custDataLst>
          </p:nvPr>
        </p:nvSpPr>
        <p:spPr>
          <a:xfrm>
            <a:off x="4365625" y="3105785"/>
            <a:ext cx="1920875" cy="466090"/>
          </a:xfrm>
          <a:prstGeom prst="homePlate">
            <a:avLst/>
          </a:prstGeom>
          <a:noFill/>
          <a:ln>
            <a:gradFill>
              <a:gsLst>
                <a:gs pos="0">
                  <a:srgbClr val="FFFFFF"/>
                </a:gs>
                <a:gs pos="100000">
                  <a:srgbClr val="20E4F9">
                    <a:lumMod val="40000"/>
                    <a:lumOff val="60000"/>
                  </a:srgbClr>
                </a:gs>
              </a:gsLst>
              <a:lin ang="0" scaled="1"/>
            </a:gradFill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14" name="弧形 13"/>
          <p:cNvSpPr/>
          <p:nvPr>
            <p:custDataLst>
              <p:tags r:id="rId2"/>
            </p:custDataLst>
          </p:nvPr>
        </p:nvSpPr>
        <p:spPr>
          <a:xfrm>
            <a:off x="909320" y="1892935"/>
            <a:ext cx="3651250" cy="3859530"/>
          </a:xfrm>
          <a:prstGeom prst="arc">
            <a:avLst>
              <a:gd name="adj1" fmla="val 16200000"/>
              <a:gd name="adj2" fmla="val 5414109"/>
            </a:avLst>
          </a:prstGeom>
          <a:noFill/>
          <a:ln w="12700">
            <a:gradFill>
              <a:gsLst>
                <a:gs pos="0">
                  <a:srgbClr val="3366FE">
                    <a:alpha val="2000"/>
                  </a:srgbClr>
                </a:gs>
                <a:gs pos="100000">
                  <a:srgbClr val="3366FE"/>
                </a:gs>
              </a:gsLst>
              <a:lin ang="0" scaled="1"/>
            </a:gradFill>
          </a:ln>
        </p:spPr>
        <p:style>
          <a:lnRef idx="1">
            <a:srgbClr val="3366FE"/>
          </a:lnRef>
          <a:fillRef idx="0">
            <a:srgbClr val="3366FE"/>
          </a:fillRef>
          <a:effectRef idx="0">
            <a:srgbClr val="3366FE"/>
          </a:effectRef>
          <a:fontRef idx="minor">
            <a:srgbClr val="000000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  <a:latin typeface="Arial" panose="020B0604020202090204" pitchFamily="34" charset="0"/>
              <a:ea typeface="微软雅黑" charset="0"/>
              <a:cs typeface="思源黑体 CN Regular" panose="020B0500000000000000" charset="-122"/>
            </a:endParaRPr>
          </a:p>
        </p:txBody>
      </p:sp>
      <p:sp>
        <p:nvSpPr>
          <p:cNvPr id="15" name="椭圆 14"/>
          <p:cNvSpPr/>
          <p:nvPr>
            <p:custDataLst>
              <p:tags r:id="rId3"/>
            </p:custDataLst>
          </p:nvPr>
        </p:nvSpPr>
        <p:spPr>
          <a:xfrm>
            <a:off x="1376045" y="2553335"/>
            <a:ext cx="2538730" cy="2538730"/>
          </a:xfrm>
          <a:prstGeom prst="ellipse">
            <a:avLst/>
          </a:prstGeom>
          <a:solidFill>
            <a:srgbClr val="3366FE"/>
          </a:solidFill>
          <a:ln>
            <a:noFill/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  <a:cs typeface="思源黑体 CN Regular" panose="020B0500000000000000" charset="-122"/>
            </a:endParaRPr>
          </a:p>
        </p:txBody>
      </p:sp>
      <p:sp>
        <p:nvSpPr>
          <p:cNvPr id="129" name="文本框 128"/>
          <p:cNvSpPr txBox="1"/>
          <p:nvPr>
            <p:custDataLst>
              <p:tags r:id="rId4"/>
            </p:custDataLst>
          </p:nvPr>
        </p:nvSpPr>
        <p:spPr>
          <a:xfrm>
            <a:off x="1887220" y="3642995"/>
            <a:ext cx="1516380" cy="360045"/>
          </a:xfrm>
          <a:prstGeom prst="rect">
            <a:avLst/>
          </a:prstGeom>
          <a:noFill/>
        </p:spPr>
        <p:txBody>
          <a:bodyPr wrap="none" bIns="0" rtlCol="0" anchor="ctr" anchorCtr="0">
            <a:normAutofit/>
          </a:bodyPr>
          <a:lstStyle/>
          <a:p>
            <a:pPr algn="l"/>
            <a:r>
              <a:rPr lang="zh-CN" altLang="en-US" spc="300">
                <a:solidFill>
                  <a:srgbClr val="FF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charset="-122"/>
              </a:rPr>
              <a:t>云辉煌</a:t>
            </a:r>
            <a:r>
              <a:rPr lang="en-US" altLang="zh-CN" spc="300">
                <a:solidFill>
                  <a:srgbClr val="FF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charset="-122"/>
              </a:rPr>
              <a:t>ERP</a:t>
            </a:r>
          </a:p>
        </p:txBody>
      </p:sp>
      <p:sp>
        <p:nvSpPr>
          <p:cNvPr id="151" name="椭圆 150"/>
          <p:cNvSpPr/>
          <p:nvPr>
            <p:custDataLst>
              <p:tags r:id="rId5"/>
            </p:custDataLst>
          </p:nvPr>
        </p:nvSpPr>
        <p:spPr>
          <a:xfrm>
            <a:off x="1607185" y="2553335"/>
            <a:ext cx="2538730" cy="2538730"/>
          </a:xfrm>
          <a:prstGeom prst="ellipse">
            <a:avLst/>
          </a:prstGeom>
          <a:noFill/>
          <a:ln>
            <a:solidFill>
              <a:srgbClr val="3366FE"/>
            </a:solidFill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  <a:cs typeface="思源黑体 CN Regular" panose="020B0500000000000000" charset="-122"/>
            </a:endParaRPr>
          </a:p>
        </p:txBody>
      </p:sp>
      <p:sp>
        <p:nvSpPr>
          <p:cNvPr id="147" name="五边形 146"/>
          <p:cNvSpPr/>
          <p:nvPr>
            <p:custDataLst>
              <p:tags r:id="rId6"/>
            </p:custDataLst>
          </p:nvPr>
        </p:nvSpPr>
        <p:spPr>
          <a:xfrm>
            <a:off x="4629150" y="4258310"/>
            <a:ext cx="1920875" cy="466090"/>
          </a:xfrm>
          <a:prstGeom prst="homePlate">
            <a:avLst/>
          </a:prstGeom>
          <a:noFill/>
          <a:ln>
            <a:gradFill>
              <a:gsLst>
                <a:gs pos="0">
                  <a:srgbClr val="FFFFFF"/>
                </a:gs>
                <a:gs pos="100000">
                  <a:srgbClr val="AAE20A">
                    <a:lumMod val="40000"/>
                    <a:lumOff val="60000"/>
                  </a:srgbClr>
                </a:gs>
              </a:gsLst>
              <a:lin ang="0" scaled="1"/>
            </a:gradFill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133" name="五边形 132"/>
          <p:cNvSpPr/>
          <p:nvPr>
            <p:custDataLst>
              <p:tags r:id="rId7"/>
            </p:custDataLst>
          </p:nvPr>
        </p:nvSpPr>
        <p:spPr>
          <a:xfrm>
            <a:off x="4467860" y="4197985"/>
            <a:ext cx="1920875" cy="466090"/>
          </a:xfrm>
          <a:prstGeom prst="homePlate">
            <a:avLst/>
          </a:prstGeom>
          <a:gradFill>
            <a:gsLst>
              <a:gs pos="0">
                <a:srgbClr val="AAE20A">
                  <a:lumMod val="20000"/>
                  <a:lumOff val="80000"/>
                  <a:alpha val="15000"/>
                </a:srgbClr>
              </a:gs>
              <a:gs pos="100000">
                <a:srgbClr val="AAE20A">
                  <a:lumMod val="20000"/>
                  <a:lumOff val="8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75" name="椭圆 74"/>
          <p:cNvSpPr/>
          <p:nvPr>
            <p:custDataLst>
              <p:tags r:id="rId8"/>
            </p:custDataLst>
          </p:nvPr>
        </p:nvSpPr>
        <p:spPr>
          <a:xfrm>
            <a:off x="4298315" y="4171950"/>
            <a:ext cx="435610" cy="435610"/>
          </a:xfrm>
          <a:prstGeom prst="ellipse">
            <a:avLst/>
          </a:prstGeom>
          <a:solidFill>
            <a:srgbClr val="AAE20A"/>
          </a:solidFill>
          <a:ln>
            <a:noFill/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  <a:cs typeface="思源黑体 CN Regular" panose="020B0500000000000000" charset="-122"/>
            </a:endParaRPr>
          </a:p>
        </p:txBody>
      </p:sp>
      <p:sp>
        <p:nvSpPr>
          <p:cNvPr id="139" name="文本框 138"/>
          <p:cNvSpPr txBox="1"/>
          <p:nvPr>
            <p:custDataLst>
              <p:tags r:id="rId9"/>
            </p:custDataLst>
          </p:nvPr>
        </p:nvSpPr>
        <p:spPr>
          <a:xfrm>
            <a:off x="4733925" y="4304665"/>
            <a:ext cx="1714500" cy="412115"/>
          </a:xfrm>
          <a:prstGeom prst="rect">
            <a:avLst/>
          </a:prstGeom>
          <a:noFill/>
        </p:spPr>
        <p:txBody>
          <a:bodyPr wrap="square" bIns="0" rtlCol="0">
            <a:normAutofit fontScale="70000"/>
          </a:bodyPr>
          <a:lstStyle/>
          <a:p>
            <a:pPr algn="l"/>
            <a:r>
              <a:rPr lang="zh-CN" altLang="en-US" sz="2000" spc="300">
                <a:solidFill>
                  <a:srgbClr val="AAE20A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英文版国内部署</a:t>
            </a:r>
          </a:p>
        </p:txBody>
      </p:sp>
      <p:sp>
        <p:nvSpPr>
          <p:cNvPr id="132" name="五边形 131"/>
          <p:cNvSpPr/>
          <p:nvPr>
            <p:custDataLst>
              <p:tags r:id="rId10"/>
            </p:custDataLst>
          </p:nvPr>
        </p:nvSpPr>
        <p:spPr>
          <a:xfrm>
            <a:off x="4178935" y="3047365"/>
            <a:ext cx="1920875" cy="466090"/>
          </a:xfrm>
          <a:prstGeom prst="homePlate">
            <a:avLst/>
          </a:prstGeom>
          <a:gradFill>
            <a:gsLst>
              <a:gs pos="0">
                <a:srgbClr val="20E4F9">
                  <a:lumMod val="20000"/>
                  <a:lumOff val="80000"/>
                  <a:alpha val="15000"/>
                </a:srgbClr>
              </a:gs>
              <a:gs pos="100000">
                <a:srgbClr val="20E4F9">
                  <a:lumMod val="20000"/>
                  <a:lumOff val="8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72" name="椭圆 71"/>
          <p:cNvSpPr/>
          <p:nvPr>
            <p:custDataLst>
              <p:tags r:id="rId11"/>
            </p:custDataLst>
          </p:nvPr>
        </p:nvSpPr>
        <p:spPr>
          <a:xfrm>
            <a:off x="4032250" y="3062605"/>
            <a:ext cx="435610" cy="435610"/>
          </a:xfrm>
          <a:prstGeom prst="ellipse">
            <a:avLst/>
          </a:prstGeom>
          <a:solidFill>
            <a:srgbClr val="20E4F9"/>
          </a:solidFill>
          <a:ln>
            <a:noFill/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  <a:cs typeface="思源黑体 CN Regular" panose="020B0500000000000000" charset="-122"/>
            </a:endParaRPr>
          </a:p>
        </p:txBody>
      </p:sp>
      <p:sp>
        <p:nvSpPr>
          <p:cNvPr id="137" name="文本框 136"/>
          <p:cNvSpPr txBox="1"/>
          <p:nvPr>
            <p:custDataLst>
              <p:tags r:id="rId12"/>
            </p:custDataLst>
          </p:nvPr>
        </p:nvSpPr>
        <p:spPr>
          <a:xfrm>
            <a:off x="4445000" y="3103880"/>
            <a:ext cx="1598295" cy="35306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lstStyle/>
          <a:p>
            <a:pPr algn="l"/>
            <a:r>
              <a:rPr lang="zh-CN" altLang="en-US" sz="2000" spc="300">
                <a:solidFill>
                  <a:srgbClr val="20E4F9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国外部署</a:t>
            </a:r>
          </a:p>
        </p:txBody>
      </p:sp>
      <p:sp>
        <p:nvSpPr>
          <p:cNvPr id="144" name="五边形 143"/>
          <p:cNvSpPr/>
          <p:nvPr>
            <p:custDataLst>
              <p:tags r:id="rId13"/>
            </p:custDataLst>
          </p:nvPr>
        </p:nvSpPr>
        <p:spPr>
          <a:xfrm>
            <a:off x="3753485" y="1938020"/>
            <a:ext cx="1920875" cy="466090"/>
          </a:xfrm>
          <a:prstGeom prst="homePlate">
            <a:avLst/>
          </a:prstGeom>
          <a:noFill/>
          <a:ln>
            <a:gradFill>
              <a:gsLst>
                <a:gs pos="0">
                  <a:srgbClr val="FFFFFF"/>
                </a:gs>
                <a:gs pos="100000">
                  <a:srgbClr val="3366FE">
                    <a:lumMod val="20000"/>
                    <a:lumOff val="80000"/>
                  </a:srgbClr>
                </a:gs>
              </a:gsLst>
              <a:lin ang="0" scaled="1"/>
            </a:gradFill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131" name="五边形 130"/>
          <p:cNvSpPr/>
          <p:nvPr>
            <p:custDataLst>
              <p:tags r:id="rId14"/>
            </p:custDataLst>
          </p:nvPr>
        </p:nvSpPr>
        <p:spPr>
          <a:xfrm>
            <a:off x="3601085" y="1881505"/>
            <a:ext cx="1920875" cy="466090"/>
          </a:xfrm>
          <a:prstGeom prst="homePlate">
            <a:avLst/>
          </a:prstGeom>
          <a:gradFill>
            <a:gsLst>
              <a:gs pos="0">
                <a:srgbClr val="3366FE">
                  <a:lumMod val="20000"/>
                  <a:lumOff val="80000"/>
                  <a:alpha val="15000"/>
                </a:srgbClr>
              </a:gs>
              <a:gs pos="100000">
                <a:srgbClr val="3366FE">
                  <a:lumMod val="20000"/>
                  <a:lumOff val="8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69" name="椭圆 68"/>
          <p:cNvSpPr/>
          <p:nvPr>
            <p:custDataLst>
              <p:tags r:id="rId15"/>
            </p:custDataLst>
          </p:nvPr>
        </p:nvSpPr>
        <p:spPr>
          <a:xfrm>
            <a:off x="3427730" y="1880235"/>
            <a:ext cx="435610" cy="435610"/>
          </a:xfrm>
          <a:prstGeom prst="ellipse">
            <a:avLst/>
          </a:prstGeom>
          <a:solidFill>
            <a:srgbClr val="3366FE"/>
          </a:solidFill>
          <a:ln>
            <a:noFill/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  <a:cs typeface="思源黑体 CN Regular" panose="020B0500000000000000" charset="-122"/>
            </a:endParaRPr>
          </a:p>
        </p:txBody>
      </p:sp>
      <p:sp>
        <p:nvSpPr>
          <p:cNvPr id="138" name="文本框 137"/>
          <p:cNvSpPr txBox="1"/>
          <p:nvPr>
            <p:custDataLst>
              <p:tags r:id="rId16"/>
            </p:custDataLst>
          </p:nvPr>
        </p:nvSpPr>
        <p:spPr>
          <a:xfrm>
            <a:off x="3914775" y="1938020"/>
            <a:ext cx="1598295" cy="35306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lstStyle/>
          <a:p>
            <a:pPr algn="l"/>
            <a:r>
              <a:rPr lang="zh-CN" altLang="en-US" sz="2000" spc="300">
                <a:solidFill>
                  <a:srgbClr val="3366FE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国内部署</a:t>
            </a:r>
          </a:p>
        </p:txBody>
      </p:sp>
      <p:sp>
        <p:nvSpPr>
          <p:cNvPr id="148" name="五边形 147"/>
          <p:cNvSpPr/>
          <p:nvPr>
            <p:custDataLst>
              <p:tags r:id="rId17"/>
            </p:custDataLst>
          </p:nvPr>
        </p:nvSpPr>
        <p:spPr>
          <a:xfrm>
            <a:off x="3897630" y="5434330"/>
            <a:ext cx="1920875" cy="466090"/>
          </a:xfrm>
          <a:prstGeom prst="homePlate">
            <a:avLst/>
          </a:prstGeom>
          <a:noFill/>
          <a:ln>
            <a:gradFill>
              <a:gsLst>
                <a:gs pos="0">
                  <a:srgbClr val="FFFFFF"/>
                </a:gs>
                <a:gs pos="100000">
                  <a:srgbClr val="FCB14A">
                    <a:lumMod val="20000"/>
                    <a:lumOff val="80000"/>
                  </a:srgbClr>
                </a:gs>
              </a:gsLst>
              <a:lin ang="0" scaled="1"/>
            </a:gradFill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134" name="五边形 133"/>
          <p:cNvSpPr/>
          <p:nvPr>
            <p:custDataLst>
              <p:tags r:id="rId18"/>
            </p:custDataLst>
          </p:nvPr>
        </p:nvSpPr>
        <p:spPr>
          <a:xfrm>
            <a:off x="3736340" y="5365750"/>
            <a:ext cx="1920875" cy="466090"/>
          </a:xfrm>
          <a:prstGeom prst="homePlate">
            <a:avLst/>
          </a:prstGeom>
          <a:gradFill>
            <a:gsLst>
              <a:gs pos="0">
                <a:srgbClr val="FCB14A">
                  <a:lumMod val="20000"/>
                  <a:lumOff val="80000"/>
                  <a:alpha val="15000"/>
                </a:srgbClr>
              </a:gs>
              <a:gs pos="100000">
                <a:srgbClr val="FCB14A">
                  <a:lumMod val="20000"/>
                  <a:lumOff val="8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78" name="椭圆 77"/>
          <p:cNvSpPr/>
          <p:nvPr>
            <p:custDataLst>
              <p:tags r:id="rId19"/>
            </p:custDataLst>
          </p:nvPr>
        </p:nvSpPr>
        <p:spPr>
          <a:xfrm>
            <a:off x="3519170" y="5378450"/>
            <a:ext cx="435610" cy="435610"/>
          </a:xfrm>
          <a:prstGeom prst="ellipse">
            <a:avLst/>
          </a:prstGeom>
          <a:solidFill>
            <a:srgbClr val="FCB14A"/>
          </a:solidFill>
          <a:ln>
            <a:noFill/>
          </a:ln>
        </p:spPr>
        <p:style>
          <a:lnRef idx="2">
            <a:srgbClr val="3366FE">
              <a:shade val="50000"/>
            </a:srgbClr>
          </a:lnRef>
          <a:fillRef idx="1">
            <a:srgbClr val="3366FE"/>
          </a:fillRef>
          <a:effectRef idx="0">
            <a:srgbClr val="3366F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  <a:cs typeface="思源黑体 CN Regular" panose="020B0500000000000000" charset="-122"/>
            </a:endParaRPr>
          </a:p>
        </p:txBody>
      </p:sp>
      <p:sp>
        <p:nvSpPr>
          <p:cNvPr id="140" name="文本框 139"/>
          <p:cNvSpPr txBox="1"/>
          <p:nvPr>
            <p:custDataLst>
              <p:tags r:id="rId20"/>
            </p:custDataLst>
          </p:nvPr>
        </p:nvSpPr>
        <p:spPr>
          <a:xfrm>
            <a:off x="3959860" y="5452745"/>
            <a:ext cx="1714500" cy="412115"/>
          </a:xfrm>
          <a:prstGeom prst="rect">
            <a:avLst/>
          </a:prstGeom>
          <a:noFill/>
        </p:spPr>
        <p:txBody>
          <a:bodyPr wrap="square" bIns="0" rtlCol="0">
            <a:normAutofit fontScale="70000"/>
          </a:bodyPr>
          <a:lstStyle/>
          <a:p>
            <a:pPr algn="l"/>
            <a:r>
              <a:rPr lang="zh-CN" altLang="en-US" sz="2000" spc="300">
                <a:solidFill>
                  <a:srgbClr val="FCB14A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英文版国外部署</a:t>
            </a:r>
          </a:p>
        </p:txBody>
      </p:sp>
      <p:sp>
        <p:nvSpPr>
          <p:cNvPr id="158" name="文本框 157"/>
          <p:cNvSpPr txBox="1"/>
          <p:nvPr>
            <p:custDataLst>
              <p:tags r:id="rId21"/>
            </p:custDataLst>
          </p:nvPr>
        </p:nvSpPr>
        <p:spPr>
          <a:xfrm>
            <a:off x="6920230" y="1848485"/>
            <a:ext cx="4389120" cy="587375"/>
          </a:xfrm>
          <a:prstGeom prst="rect">
            <a:avLst/>
          </a:prstGeom>
          <a:noFill/>
        </p:spPr>
        <p:txBody>
          <a:bodyPr wrap="square" rtlCol="0"/>
          <a:lstStyle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200" spc="150">
                <a:solidFill>
                  <a:srgbClr val="3366FE">
                    <a:lumMod val="75000"/>
                  </a:srgbClr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  <a:sym typeface="微软雅黑" panose="020B0503020204020204" charset="-122"/>
              </a:rPr>
              <a:t>国内服务器（国内使用，只有中文，常规地址登录）</a:t>
            </a:r>
          </a:p>
        </p:txBody>
      </p:sp>
      <p:sp>
        <p:nvSpPr>
          <p:cNvPr id="159" name="文本框 158"/>
          <p:cNvSpPr txBox="1"/>
          <p:nvPr>
            <p:custDataLst>
              <p:tags r:id="rId22"/>
            </p:custDataLst>
          </p:nvPr>
        </p:nvSpPr>
        <p:spPr>
          <a:xfrm>
            <a:off x="6920230" y="3032760"/>
            <a:ext cx="4389120" cy="553720"/>
          </a:xfrm>
          <a:prstGeom prst="rect">
            <a:avLst/>
          </a:prstGeom>
          <a:noFill/>
        </p:spPr>
        <p:txBody>
          <a:bodyPr wrap="square" rtlCol="0"/>
          <a:lstStyle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200" spc="150">
                <a:solidFill>
                  <a:srgbClr val="20E4F9">
                    <a:lumMod val="50000"/>
                  </a:srgbClr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  <a:sym typeface="微软雅黑" panose="020B0503020204020204" charset="-122"/>
              </a:rPr>
              <a:t>国外服务器（国外使用，只有中文，常规地址登录）</a:t>
            </a:r>
          </a:p>
        </p:txBody>
      </p:sp>
      <p:sp>
        <p:nvSpPr>
          <p:cNvPr id="161" name="文本框 160"/>
          <p:cNvSpPr txBox="1"/>
          <p:nvPr>
            <p:custDataLst>
              <p:tags r:id="rId23"/>
            </p:custDataLst>
          </p:nvPr>
        </p:nvSpPr>
        <p:spPr>
          <a:xfrm>
            <a:off x="6920230" y="4154170"/>
            <a:ext cx="4298950" cy="58737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200" spc="150">
                <a:solidFill>
                  <a:srgbClr val="AAE20A">
                    <a:lumMod val="75000"/>
                  </a:srgbClr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  <a:sym typeface="微软雅黑" panose="020B0503020204020204" charset="-122"/>
              </a:rPr>
              <a:t>国内服务器（国内使用，可切换中英文，英文版专用地址登录）</a:t>
            </a:r>
          </a:p>
        </p:txBody>
      </p:sp>
      <p:sp>
        <p:nvSpPr>
          <p:cNvPr id="162" name="文本框 161"/>
          <p:cNvSpPr txBox="1"/>
          <p:nvPr>
            <p:custDataLst>
              <p:tags r:id="rId24"/>
            </p:custDataLst>
          </p:nvPr>
        </p:nvSpPr>
        <p:spPr>
          <a:xfrm>
            <a:off x="6920865" y="5309235"/>
            <a:ext cx="4298315" cy="647065"/>
          </a:xfrm>
          <a:prstGeom prst="rect">
            <a:avLst/>
          </a:prstGeom>
          <a:noFill/>
        </p:spPr>
        <p:txBody>
          <a:bodyPr wrap="square" rtlCol="0"/>
          <a:lstStyle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200" spc="150">
                <a:solidFill>
                  <a:srgbClr val="FCB14A">
                    <a:lumMod val="75000"/>
                  </a:srgbClr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  <a:sym typeface="微软雅黑" panose="020B0503020204020204" charset="-122"/>
              </a:rPr>
              <a:t>国外服务器（国外使用，可切换中英文，英文版专用地址登录）</a:t>
            </a:r>
          </a:p>
        </p:txBody>
      </p:sp>
      <p:sp>
        <p:nvSpPr>
          <p:cNvPr id="24" name="îṣļîḑé-Rectangle 47"/>
          <p:cNvSpPr/>
          <p:nvPr>
            <p:custDataLst>
              <p:tags r:id="rId25"/>
            </p:custDataLst>
          </p:nvPr>
        </p:nvSpPr>
        <p:spPr>
          <a:xfrm>
            <a:off x="895985" y="5934710"/>
            <a:ext cx="9818370" cy="596265"/>
          </a:xfrm>
          <a:prstGeom prst="rect">
            <a:avLst/>
          </a:prstGeom>
        </p:spPr>
        <p:txBody>
          <a:bodyPr wrap="square" lIns="479852" anchor="t" anchorCtr="0">
            <a:noAutofit/>
          </a:bodyPr>
          <a:lstStyle/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rgbClr val="FF0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云辉煌英文版需要切换域名登录使用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89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TWO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管家婆云辉煌</a:t>
              </a:r>
            </a:p>
          </p:txBody>
        </p:sp>
      </p:grpSp>
      <p:sp>
        <p:nvSpPr>
          <p:cNvPr id="12" name="îṣļîḑé-Rectangle 47"/>
          <p:cNvSpPr/>
          <p:nvPr/>
        </p:nvSpPr>
        <p:spPr>
          <a:xfrm>
            <a:off x="0" y="406400"/>
            <a:ext cx="7493000" cy="1184910"/>
          </a:xfrm>
          <a:prstGeom prst="rect">
            <a:avLst/>
          </a:prstGeom>
        </p:spPr>
        <p:txBody>
          <a:bodyPr wrap="square" lIns="479852" anchor="t" anchorCtr="0">
            <a:noAutofit/>
          </a:bodyPr>
          <a:lstStyle/>
          <a:p>
            <a:pPr indent="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None/>
            </a:pP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云辉煌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ERP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功能差异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320" y="409294"/>
            <a:ext cx="1715320" cy="4172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170920" y="556387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24" name="圆角矩形 23"/>
          <p:cNvSpPr/>
          <p:nvPr>
            <p:custDataLst>
              <p:tags r:id="rId1"/>
            </p:custDataLst>
          </p:nvPr>
        </p:nvSpPr>
        <p:spPr>
          <a:xfrm>
            <a:off x="1939316" y="1409130"/>
            <a:ext cx="2449067" cy="3236773"/>
          </a:xfrm>
          <a:prstGeom prst="roundRect">
            <a:avLst>
              <a:gd name="adj" fmla="val 3470"/>
            </a:avLst>
          </a:prstGeom>
          <a:solidFill>
            <a:srgbClr val="6096E6"/>
          </a:solidFill>
          <a:ln>
            <a:noFill/>
          </a:ln>
          <a:effectLst>
            <a:outerShdw blurRad="50800" dist="50800" dir="5400000" algn="ctr" rotWithShape="0">
              <a:srgbClr val="FFFFFF">
                <a:lumMod val="95000"/>
                <a:alpha val="100000"/>
              </a:srgbClr>
            </a:outerShdw>
          </a:effectLst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25" name="圆角矩形 24"/>
          <p:cNvSpPr/>
          <p:nvPr>
            <p:custDataLst>
              <p:tags r:id="rId2"/>
            </p:custDataLst>
          </p:nvPr>
        </p:nvSpPr>
        <p:spPr>
          <a:xfrm>
            <a:off x="1722120" y="2045335"/>
            <a:ext cx="2884805" cy="3908425"/>
          </a:xfrm>
          <a:prstGeom prst="roundRect">
            <a:avLst>
              <a:gd name="adj" fmla="val 3470"/>
            </a:avLst>
          </a:prstGeom>
          <a:solidFill>
            <a:srgbClr val="6096E6">
              <a:lumMod val="60000"/>
              <a:lumOff val="40000"/>
            </a:srgbClr>
          </a:solidFill>
          <a:ln>
            <a:noFill/>
          </a:ln>
          <a:effectLst>
            <a:outerShdw blurRad="50800" dist="50800" dir="5400000" algn="ctr" rotWithShape="0">
              <a:srgbClr val="FFFFFF">
                <a:lumMod val="95000"/>
                <a:alpha val="100000"/>
              </a:srgbClr>
            </a:outerShdw>
          </a:effectLst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27" name="椭圆 26"/>
          <p:cNvSpPr/>
          <p:nvPr>
            <p:custDataLst>
              <p:tags r:id="rId3"/>
            </p:custDataLst>
          </p:nvPr>
        </p:nvSpPr>
        <p:spPr>
          <a:xfrm>
            <a:off x="2789384" y="1741025"/>
            <a:ext cx="716924" cy="716924"/>
          </a:xfrm>
          <a:prstGeom prst="ellipse">
            <a:avLst/>
          </a:prstGeom>
          <a:ln>
            <a:noFill/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43" name="文本框 42"/>
          <p:cNvSpPr txBox="1"/>
          <p:nvPr>
            <p:custDataLst>
              <p:tags r:id="rId4"/>
            </p:custDataLst>
          </p:nvPr>
        </p:nvSpPr>
        <p:spPr>
          <a:xfrm>
            <a:off x="1939562" y="2918407"/>
            <a:ext cx="2340872" cy="1020276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lstStyle/>
          <a:p>
            <a:pPr algn="ctr"/>
            <a:r>
              <a:rPr lang="zh-CN" altLang="en-US" sz="2500" spc="300">
                <a:solidFill>
                  <a:srgbClr val="6096E6">
                    <a:lumMod val="50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语言切换功能（中/英）</a:t>
            </a: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2131695" y="1563370"/>
            <a:ext cx="2341245" cy="72390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r>
              <a:rPr lang="zh-CN" altLang="en-US" sz="2220" b="1">
                <a:solidFill>
                  <a:srgbClr val="FFFFFF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英文版新增功能</a:t>
            </a:r>
          </a:p>
        </p:txBody>
      </p:sp>
      <p:sp>
        <p:nvSpPr>
          <p:cNvPr id="29" name="椭圆 28"/>
          <p:cNvSpPr/>
          <p:nvPr>
            <p:custDataLst>
              <p:tags r:id="rId6"/>
            </p:custDataLst>
          </p:nvPr>
        </p:nvSpPr>
        <p:spPr>
          <a:xfrm>
            <a:off x="2625905" y="5327436"/>
            <a:ext cx="1075891" cy="1075891"/>
          </a:xfrm>
          <a:prstGeom prst="ellipse">
            <a:avLst/>
          </a:prstGeom>
          <a:solidFill>
            <a:srgbClr val="6096E6">
              <a:lumMod val="75000"/>
            </a:srgbClr>
          </a:solidFill>
          <a:ln>
            <a:noFill/>
          </a:ln>
          <a:effectLst>
            <a:outerShdw blurRad="50800" dist="50800" dir="5400000" algn="ctr" rotWithShape="0">
              <a:srgbClr val="FFFFFF">
                <a:lumMod val="95000"/>
                <a:alpha val="100000"/>
              </a:srgbClr>
            </a:outerShdw>
          </a:effectLst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pic>
        <p:nvPicPr>
          <p:cNvPr id="52" name="图片 51" descr="343435383038363b343532323430353bcdf8c2e7d3aacffa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789715" y="5491246"/>
            <a:ext cx="749281" cy="749281"/>
          </a:xfrm>
          <a:prstGeom prst="rect">
            <a:avLst/>
          </a:prstGeom>
        </p:spPr>
      </p:pic>
      <p:sp>
        <p:nvSpPr>
          <p:cNvPr id="30" name="圆角矩形 29"/>
          <p:cNvSpPr/>
          <p:nvPr>
            <p:custDataLst>
              <p:tags r:id="rId8"/>
            </p:custDataLst>
          </p:nvPr>
        </p:nvSpPr>
        <p:spPr>
          <a:xfrm>
            <a:off x="6104767" y="1304227"/>
            <a:ext cx="2989746" cy="3341637"/>
          </a:xfrm>
          <a:prstGeom prst="roundRect">
            <a:avLst>
              <a:gd name="adj" fmla="val 3470"/>
            </a:avLst>
          </a:prstGeom>
          <a:solidFill>
            <a:srgbClr val="58B6E5"/>
          </a:solidFill>
          <a:ln>
            <a:noFill/>
          </a:ln>
          <a:effectLst>
            <a:outerShdw blurRad="50800" dist="50800" dir="5400000" algn="ctr" rotWithShape="0">
              <a:srgbClr val="FFFFFF">
                <a:lumMod val="95000"/>
                <a:alpha val="100000"/>
              </a:srgbClr>
            </a:outerShdw>
          </a:effectLst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31" name="圆角矩形 30"/>
          <p:cNvSpPr/>
          <p:nvPr>
            <p:custDataLst>
              <p:tags r:id="rId9"/>
            </p:custDataLst>
          </p:nvPr>
        </p:nvSpPr>
        <p:spPr>
          <a:xfrm>
            <a:off x="5301243" y="2044526"/>
            <a:ext cx="4669527" cy="3909310"/>
          </a:xfrm>
          <a:prstGeom prst="roundRect">
            <a:avLst>
              <a:gd name="adj" fmla="val 3470"/>
            </a:avLst>
          </a:prstGeom>
          <a:solidFill>
            <a:srgbClr val="58B6E5">
              <a:lumMod val="60000"/>
              <a:lumOff val="40000"/>
            </a:srgbClr>
          </a:solidFill>
          <a:ln>
            <a:noFill/>
          </a:ln>
          <a:effectLst>
            <a:outerShdw blurRad="50800" dist="50800" dir="5400000" algn="ctr" rotWithShape="0">
              <a:srgbClr val="FFFFFF">
                <a:lumMod val="95000"/>
                <a:alpha val="100000"/>
              </a:srgbClr>
            </a:outerShdw>
          </a:effectLst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32" name="椭圆 31"/>
          <p:cNvSpPr/>
          <p:nvPr>
            <p:custDataLst>
              <p:tags r:id="rId10"/>
            </p:custDataLst>
          </p:nvPr>
        </p:nvSpPr>
        <p:spPr>
          <a:xfrm>
            <a:off x="7145920" y="1711955"/>
            <a:ext cx="716924" cy="716924"/>
          </a:xfrm>
          <a:prstGeom prst="ellipse">
            <a:avLst/>
          </a:prstGeom>
          <a:solidFill>
            <a:srgbClr val="58B6E5"/>
          </a:solidFill>
          <a:ln>
            <a:noFill/>
          </a:ln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sp>
        <p:nvSpPr>
          <p:cNvPr id="34" name="文本框 33"/>
          <p:cNvSpPr txBox="1"/>
          <p:nvPr>
            <p:custDataLst>
              <p:tags r:id="rId11"/>
            </p:custDataLst>
          </p:nvPr>
        </p:nvSpPr>
        <p:spPr>
          <a:xfrm>
            <a:off x="5546238" y="2695192"/>
            <a:ext cx="2090100" cy="26325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1450" indent="-17145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Char char=""/>
            </a:pPr>
            <a:r>
              <a:rPr lang="zh-CN" altLang="en-US" sz="1400" spc="150">
                <a:solidFill>
                  <a:schemeClr val="accent5"/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</a:rPr>
              <a:t>请购单</a:t>
            </a:r>
          </a:p>
          <a:p>
            <a:pPr marL="171450" indent="-17145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Char char=""/>
            </a:pPr>
            <a:r>
              <a:rPr lang="zh-CN" altLang="en-US" sz="1400" spc="150">
                <a:solidFill>
                  <a:schemeClr val="accent5"/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</a:rPr>
              <a:t>进货费用分摊</a:t>
            </a:r>
          </a:p>
          <a:p>
            <a:pPr marL="171450" indent="-17145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Char char=""/>
            </a:pPr>
            <a:r>
              <a:rPr lang="zh-CN" altLang="en-US" sz="1400" spc="150">
                <a:solidFill>
                  <a:schemeClr val="accent5"/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</a:rPr>
              <a:t>销售费用分摊</a:t>
            </a:r>
          </a:p>
          <a:p>
            <a:pPr marL="171450" indent="-17145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Char char=""/>
            </a:pPr>
            <a:r>
              <a:rPr lang="zh-CN" altLang="en-US" sz="1400" spc="150">
                <a:solidFill>
                  <a:schemeClr val="accent5"/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</a:rPr>
              <a:t>待摊费用发生</a:t>
            </a:r>
          </a:p>
          <a:p>
            <a:pPr marL="171450" indent="-17145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Char char=""/>
            </a:pPr>
            <a:r>
              <a:rPr lang="zh-CN" altLang="en-US" sz="1400" spc="150">
                <a:solidFill>
                  <a:schemeClr val="accent5"/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</a:rPr>
              <a:t>待摊费用摊销</a:t>
            </a:r>
          </a:p>
          <a:p>
            <a:pPr marL="171450" indent="-17145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Char char=""/>
            </a:pPr>
            <a:r>
              <a:rPr lang="zh-CN" altLang="en-US" sz="1400" spc="150">
                <a:solidFill>
                  <a:schemeClr val="accent5"/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</a:rPr>
              <a:t>代销类单据、报表</a:t>
            </a:r>
          </a:p>
        </p:txBody>
      </p:sp>
      <p:sp>
        <p:nvSpPr>
          <p:cNvPr id="35" name="文本框 34"/>
          <p:cNvSpPr txBox="1"/>
          <p:nvPr>
            <p:custDataLst>
              <p:tags r:id="rId12"/>
            </p:custDataLst>
          </p:nvPr>
        </p:nvSpPr>
        <p:spPr>
          <a:xfrm>
            <a:off x="6503670" y="1478915"/>
            <a:ext cx="2192020" cy="72390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r>
              <a:rPr lang="zh-CN" altLang="en-US" sz="2220" b="1">
                <a:solidFill>
                  <a:srgbClr val="FFFFFF"/>
                </a:solidFill>
                <a:latin typeface="思源黑体 CN Regular" panose="020B0500000000000000" charset="-122"/>
                <a:ea typeface="思源黑体 CN Regular" panose="020B0500000000000000" charset="-122"/>
              </a:rPr>
              <a:t>英文版关闭功能</a:t>
            </a:r>
          </a:p>
        </p:txBody>
      </p:sp>
      <p:sp>
        <p:nvSpPr>
          <p:cNvPr id="36" name="椭圆 35"/>
          <p:cNvSpPr/>
          <p:nvPr>
            <p:custDataLst>
              <p:tags r:id="rId13"/>
            </p:custDataLst>
          </p:nvPr>
        </p:nvSpPr>
        <p:spPr>
          <a:xfrm>
            <a:off x="7145860" y="5327436"/>
            <a:ext cx="1075891" cy="1075891"/>
          </a:xfrm>
          <a:prstGeom prst="ellipse">
            <a:avLst/>
          </a:prstGeom>
          <a:solidFill>
            <a:srgbClr val="58B6E5">
              <a:lumMod val="75000"/>
            </a:srgbClr>
          </a:solidFill>
          <a:ln>
            <a:noFill/>
          </a:ln>
          <a:effectLst>
            <a:outerShdw blurRad="50800" dist="50800" dir="5400000" algn="ctr" rotWithShape="0">
              <a:srgbClr val="FFFFFF">
                <a:lumMod val="95000"/>
                <a:alpha val="100000"/>
              </a:srgbClr>
            </a:outerShdw>
          </a:effectLst>
        </p:spPr>
        <p:style>
          <a:lnRef idx="2">
            <a:srgbClr val="6096E6">
              <a:shade val="50000"/>
            </a:srgbClr>
          </a:lnRef>
          <a:fillRef idx="1">
            <a:srgbClr val="6096E6"/>
          </a:fillRef>
          <a:effectRef idx="0">
            <a:srgbClr val="6096E6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90204" pitchFamily="34" charset="0"/>
              <a:ea typeface="微软雅黑" charset="0"/>
            </a:endParaRPr>
          </a:p>
        </p:txBody>
      </p:sp>
      <p:pic>
        <p:nvPicPr>
          <p:cNvPr id="50" name="图片 49" descr="343435383038363b343532323339343bcde2bbe3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309670" y="5491246"/>
            <a:ext cx="749281" cy="749281"/>
          </a:xfrm>
          <a:prstGeom prst="rect">
            <a:avLst/>
          </a:prstGeom>
        </p:spPr>
      </p:pic>
      <p:sp>
        <p:nvSpPr>
          <p:cNvPr id="47" name="文本框 46"/>
          <p:cNvSpPr txBox="1"/>
          <p:nvPr>
            <p:custDataLst>
              <p:tags r:id="rId15"/>
            </p:custDataLst>
          </p:nvPr>
        </p:nvSpPr>
        <p:spPr>
          <a:xfrm>
            <a:off x="7971790" y="2132965"/>
            <a:ext cx="1998980" cy="41706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None/>
            </a:pPr>
            <a:endParaRPr lang="zh-CN" altLang="en-US" sz="1400" spc="150">
              <a:solidFill>
                <a:schemeClr val="accent5"/>
              </a:solidFill>
              <a:uFillTx/>
              <a:latin typeface="思源黑体 CN Regular" panose="020B0500000000000000" charset="-122"/>
              <a:ea typeface="思源黑体 CN Regular" panose="020B0500000000000000" charset="-122"/>
            </a:endParaRPr>
          </a:p>
          <a:p>
            <a:pPr marL="171450" indent="-17145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Char char=""/>
            </a:pPr>
            <a:r>
              <a:rPr lang="zh-CN" altLang="en-US" sz="1400" spc="150">
                <a:solidFill>
                  <a:schemeClr val="accent5"/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</a:rPr>
              <a:t>委外类单据、报表</a:t>
            </a:r>
          </a:p>
          <a:p>
            <a:pPr marL="171450" indent="-17145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Char char=""/>
            </a:pPr>
            <a:r>
              <a:rPr lang="zh-CN" altLang="en-US" sz="1400" spc="150">
                <a:solidFill>
                  <a:schemeClr val="accent5"/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</a:rPr>
              <a:t>加盟店类单据、报表</a:t>
            </a:r>
          </a:p>
          <a:p>
            <a:pPr marL="171450" indent="-17145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Char char=""/>
            </a:pPr>
            <a:r>
              <a:rPr lang="zh-CN" altLang="en-US" sz="1400" spc="150">
                <a:solidFill>
                  <a:schemeClr val="accent5"/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</a:rPr>
              <a:t>生产组装类单据、报表</a:t>
            </a:r>
          </a:p>
          <a:p>
            <a:pPr marL="171450" indent="-17145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Char char=""/>
            </a:pPr>
            <a:r>
              <a:rPr lang="zh-CN" altLang="en-US" sz="1400" spc="150">
                <a:solidFill>
                  <a:schemeClr val="accent5"/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</a:rPr>
              <a:t>组合套件单据、报表</a:t>
            </a:r>
          </a:p>
          <a:p>
            <a:pPr marL="171450" indent="-171450" algn="l" fontAlgn="auto">
              <a:lnSpc>
                <a:spcPct val="130000"/>
              </a:lnSpc>
              <a:spcAft>
                <a:spcPts val="1000"/>
              </a:spcAft>
              <a:buFont typeface="Wingdings" panose="05000000000000000000" charset="0"/>
              <a:buChar char=""/>
            </a:pPr>
            <a:r>
              <a:rPr lang="zh-CN" altLang="en-US" sz="1400" spc="150">
                <a:solidFill>
                  <a:schemeClr val="accent5"/>
                </a:solidFill>
                <a:uFillTx/>
                <a:latin typeface="思源黑体 CN Regular" panose="020B0500000000000000" charset="-122"/>
                <a:ea typeface="思源黑体 CN Regular" panose="020B0500000000000000" charset="-122"/>
              </a:rPr>
              <a:t>零售、会员类单据、报表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59405" cy="675640"/>
            <a:chOff x="460" y="335"/>
            <a:chExt cx="4503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ONE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管家婆云辉煌</a:t>
              </a:r>
            </a:p>
          </p:txBody>
        </p:sp>
      </p:grpSp>
      <p:sp>
        <p:nvSpPr>
          <p:cNvPr id="12" name="îṣļîḑé-Rectangle 47"/>
          <p:cNvSpPr/>
          <p:nvPr/>
        </p:nvSpPr>
        <p:spPr>
          <a:xfrm>
            <a:off x="419100" y="5773420"/>
            <a:ext cx="11398250" cy="975995"/>
          </a:xfrm>
          <a:prstGeom prst="rect">
            <a:avLst/>
          </a:prstGeom>
        </p:spPr>
        <p:txBody>
          <a:bodyPr wrap="square" lIns="479852" anchor="t" anchorCtr="0">
            <a:noAutofit/>
          </a:bodyPr>
          <a:lstStyle/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在云上管家中打开试用直接选择国际版部署即可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320" y="409294"/>
            <a:ext cx="1715320" cy="41724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195955" y="1137920"/>
            <a:ext cx="5590540" cy="47783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îṣļîḑé-Rectangle 47"/>
          <p:cNvSpPr/>
          <p:nvPr>
            <p:custDataLst>
              <p:tags r:id="rId2"/>
            </p:custDataLst>
          </p:nvPr>
        </p:nvSpPr>
        <p:spPr>
          <a:xfrm>
            <a:off x="419100" y="1059180"/>
            <a:ext cx="11398250" cy="975995"/>
          </a:xfrm>
          <a:prstGeom prst="rect">
            <a:avLst/>
          </a:prstGeom>
        </p:spPr>
        <p:txBody>
          <a:bodyPr wrap="square" lIns="479852" anchor="t" anchorCtr="0">
            <a:noAutofit/>
          </a:bodyPr>
          <a:lstStyle/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英文版部署方式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83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THREE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管家婆云辉煌</a:t>
              </a:r>
            </a:p>
          </p:txBody>
        </p:sp>
      </p:grpSp>
      <p:sp>
        <p:nvSpPr>
          <p:cNvPr id="13" name="îṣļîḑé-TextBox 48"/>
          <p:cNvSpPr txBox="1"/>
          <p:nvPr/>
        </p:nvSpPr>
        <p:spPr>
          <a:xfrm>
            <a:off x="292100" y="1111885"/>
            <a:ext cx="5034915" cy="554990"/>
          </a:xfrm>
          <a:prstGeom prst="rect">
            <a:avLst/>
          </a:prstGeom>
          <a:noFill/>
        </p:spPr>
        <p:txBody>
          <a:bodyPr wrap="none" lIns="479852" anchor="b" anchorCtr="0">
            <a:noAutofit/>
          </a:bodyPr>
          <a:lstStyle/>
          <a:p>
            <a:r>
              <a:rPr kumimoji="1" lang="zh-CN" altLang="en-US" sz="3200" b="1" dirty="0">
                <a:solidFill>
                  <a:srgbClr val="4877E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</a:rPr>
              <a:t>各版本登录地址：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320" y="409294"/>
            <a:ext cx="1715320" cy="417240"/>
          </a:xfrm>
          <a:prstGeom prst="rect">
            <a:avLst/>
          </a:prstGeom>
        </p:spPr>
      </p:pic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569085" y="2151380"/>
          <a:ext cx="8792845" cy="3491865"/>
        </p:xfrm>
        <a:graphic>
          <a:graphicData uri="http://schemas.openxmlformats.org/drawingml/2006/table">
            <a:tbl>
              <a:tblPr/>
              <a:tblGrid>
                <a:gridCol w="2870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22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3445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latin typeface="微软雅黑" charset="0"/>
                          <a:ea typeface="微软雅黑" charset="0"/>
                          <a:cs typeface="宋体" charset="0"/>
                        </a:rPr>
                        <a:t>云辉煌</a:t>
                      </a:r>
                      <a:endParaRPr lang="en-US" altLang="en-US" sz="1600" b="0">
                        <a:latin typeface="微软雅黑" charset="0"/>
                        <a:ea typeface="微软雅黑" charset="0"/>
                        <a:cs typeface="宋体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latin typeface="微软雅黑" charset="0"/>
                          <a:ea typeface="微软雅黑" charset="0"/>
                          <a:cs typeface="Calibri" charset="0"/>
                        </a:rPr>
                        <a:t>https://www.hhyunerp.com/</a:t>
                      </a:r>
                      <a:endParaRPr lang="en-US" altLang="en-US" sz="1600" b="0">
                        <a:latin typeface="微软雅黑" charset="0"/>
                        <a:ea typeface="微软雅黑" charset="0"/>
                        <a:cs typeface="Calibri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6140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latin typeface="微软雅黑" charset="0"/>
                          <a:ea typeface="微软雅黑" charset="0"/>
                          <a:cs typeface="宋体" charset="0"/>
                        </a:rPr>
                        <a:t>云辉煌海外版</a:t>
                      </a:r>
                      <a:endParaRPr lang="en-US" altLang="en-US" sz="1600" b="0">
                        <a:latin typeface="微软雅黑" charset="0"/>
                        <a:ea typeface="微软雅黑" charset="0"/>
                        <a:cs typeface="宋体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latin typeface="微软雅黑" charset="0"/>
                          <a:ea typeface="微软雅黑" charset="0"/>
                          <a:cs typeface="Calibri" charset="0"/>
                        </a:rPr>
                        <a:t>https://overseas.hhyunerp.com/</a:t>
                      </a:r>
                      <a:endParaRPr lang="en-US" altLang="en-US" sz="1600" b="0">
                        <a:latin typeface="微软雅黑" charset="0"/>
                        <a:ea typeface="微软雅黑" charset="0"/>
                        <a:cs typeface="Calibri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6140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latin typeface="微软雅黑" charset="0"/>
                          <a:ea typeface="微软雅黑" charset="0"/>
                          <a:cs typeface="微软雅黑" charset="0"/>
                        </a:rPr>
                        <a:t>云辉煌ERP</a:t>
                      </a:r>
                      <a:endParaRPr lang="en-US" altLang="en-US" sz="1600" b="0">
                        <a:latin typeface="微软雅黑" charset="0"/>
                        <a:ea typeface="微软雅黑" charset="0"/>
                        <a:cs typeface="微软雅黑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latin typeface="微软雅黑" charset="0"/>
                          <a:ea typeface="微软雅黑" charset="0"/>
                          <a:cs typeface="Calibri" charset="0"/>
                        </a:rPr>
                        <a:t>https://erplogin.hhyunerp.com/</a:t>
                      </a:r>
                      <a:endParaRPr lang="en-US" altLang="en-US" sz="1600" b="0">
                        <a:latin typeface="微软雅黑" charset="0"/>
                        <a:ea typeface="微软雅黑" charset="0"/>
                        <a:cs typeface="Calibri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6140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latin typeface="微软雅黑" charset="0"/>
                          <a:ea typeface="微软雅黑" charset="0"/>
                          <a:cs typeface="微软雅黑" charset="0"/>
                        </a:rPr>
                        <a:t>云辉煌ERP英文版</a:t>
                      </a:r>
                      <a:endParaRPr lang="en-US" altLang="en-US" sz="1600" b="0">
                        <a:latin typeface="微软雅黑" charset="0"/>
                        <a:ea typeface="微软雅黑" charset="0"/>
                        <a:cs typeface="微软雅黑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latin typeface="微软雅黑" charset="0"/>
                          <a:ea typeface="微软雅黑" charset="0"/>
                          <a:cs typeface="Calibri" charset="0"/>
                        </a:rPr>
                        <a:t>http://global.hhyunerp.com/</a:t>
                      </a:r>
                      <a:endParaRPr lang="en-US" altLang="en-US" sz="1600" b="0">
                        <a:latin typeface="微软雅黑" charset="0"/>
                        <a:ea typeface="微软雅黑" charset="0"/>
                        <a:cs typeface="Calibri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83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FOUR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管家婆云辉煌</a:t>
              </a:r>
            </a:p>
          </p:txBody>
        </p:sp>
      </p:grpSp>
      <p:sp>
        <p:nvSpPr>
          <p:cNvPr id="13" name="îṣļîḑé-TextBox 48"/>
          <p:cNvSpPr txBox="1"/>
          <p:nvPr/>
        </p:nvSpPr>
        <p:spPr>
          <a:xfrm>
            <a:off x="292100" y="1111885"/>
            <a:ext cx="5034915" cy="554990"/>
          </a:xfrm>
          <a:prstGeom prst="rect">
            <a:avLst/>
          </a:prstGeom>
          <a:noFill/>
        </p:spPr>
        <p:txBody>
          <a:bodyPr wrap="none" lIns="479852" anchor="b" anchorCtr="0">
            <a:noAutofit/>
          </a:bodyPr>
          <a:lstStyle/>
          <a:p>
            <a:r>
              <a:rPr kumimoji="1" lang="zh-CN" altLang="en-US" sz="3200" b="1" dirty="0">
                <a:solidFill>
                  <a:srgbClr val="4877E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</a:rPr>
              <a:t>英文版购买模式：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320" y="409294"/>
            <a:ext cx="1715320" cy="417240"/>
          </a:xfrm>
          <a:prstGeom prst="rect">
            <a:avLst/>
          </a:prstGeom>
        </p:spPr>
      </p:pic>
      <p:sp>
        <p:nvSpPr>
          <p:cNvPr id="2" name="îṣļîḑé-Rectangle 47"/>
          <p:cNvSpPr/>
          <p:nvPr>
            <p:custDataLst>
              <p:tags r:id="rId1"/>
            </p:custDataLst>
          </p:nvPr>
        </p:nvSpPr>
        <p:spPr>
          <a:xfrm>
            <a:off x="419100" y="1846580"/>
            <a:ext cx="11398250" cy="975995"/>
          </a:xfrm>
          <a:prstGeom prst="rect">
            <a:avLst/>
          </a:prstGeom>
        </p:spPr>
        <p:txBody>
          <a:bodyPr wrap="square" lIns="479852" anchor="t" anchorCtr="0">
            <a:noAutofit/>
          </a:bodyPr>
          <a:lstStyle/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ea"/>
              </a:rPr>
              <a:t>英文版购买，年费版本只支持购买年费版本，买断版本只支持购买买断版本</a:t>
            </a: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云辉煌海外版只有新加坡服务器统一价格，云辉煌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ERP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海外部署需要根据需求确定服务器部署以及购买价格</a:t>
            </a: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语言包购买即为开通，年费版不独立计算到期时间，到期时间和主产品保持一致，价格根据主产品到期时间计算</a:t>
            </a: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accent5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例1：客户A通过买三赠一的活动购买云辉煌产品，活动结束后，产品使用到期时间为四年。后客户开通语言包，则需要按照四年标准付费开通 </a:t>
            </a: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accent5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例2：客户B购买英文版过期两个月后续费，到期时间依旧和主产品到期时间一致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342900" indent="-342900" defTabSz="911225">
              <a:lnSpc>
                <a:spcPct val="150000"/>
              </a:lnSpc>
              <a:buClr>
                <a:srgbClr val="0066FF"/>
              </a:buClr>
              <a:buFont typeface="Wingdings" panose="05000000000000000000" pitchFamily="2" charset="2"/>
              <a:buChar char="u"/>
            </a:pP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TEM_CNT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1"/>
  <p:tag name="KSO_WM_UNIT_ID" val="diagram20228677_4*n_h_h_i*1_2_3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1"/>
  <p:tag name="KSO_WM_UNIT_FILL_FORE_SCHEMECOLOR_INDEX_2_TRANS" val="0"/>
  <p:tag name="KSO_WM_UNIT_FILL_GRADIENT_TYPE" val="0"/>
  <p:tag name="KSO_WM_UNIT_FILL_GRADIENT_ANGLE" val="45"/>
  <p:tag name="KSO_WM_UNIT_FILL_GRADIENT_DIRECTION" val="0"/>
  <p:tag name="KSO_WM_UNIT_FILL_TYPE" val="3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1"/>
  <p:tag name="KSO_WM_UNIT_ID" val="diagram20228677_4*n_h_h_i*1_2_2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1"/>
  <p:tag name="KSO_WM_UNIT_FILL_FORE_SCHEMECOLOR_INDEX_2_TRANS" val="0"/>
  <p:tag name="KSO_WM_UNIT_FILL_GRADIENT_TYPE" val="0"/>
  <p:tag name="KSO_WM_UNIT_FILL_GRADIENT_ANGLE" val="45"/>
  <p:tag name="KSO_WM_UNIT_FILL_GRADIENT_DIRECTION" val="0"/>
  <p:tag name="KSO_WM_UNIT_FILL_TYPE" val="3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2"/>
  <p:tag name="KSO_WM_UNIT_ID" val="diagram20228677_4*n_h_h_i*1_2_1_2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0.99"/>
  <p:tag name="KSO_WM_UNIT_FILL_FORE_SCHEMECOLOR_INDEX_2_TRANS" val="0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2_1_1"/>
  <p:tag name="KSO_WM_UNIT_ID" val="diagram20228677_4*n_h_h_a*1_2_1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3"/>
  <p:tag name="KSO_WM_UNIT_ID" val="diagram20228677_4*n_h_h_i*1_2_1_3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.03"/>
  <p:tag name="KSO_WM_UNIT_FILL_FORE_SCHEMECOLOR_INDEX_1_TRANS" val="1"/>
  <p:tag name="KSO_WM_UNIT_FILL_FORE_SCHEMECOLOR_INDEX_2_BRIGHTNESS" val="0.4"/>
  <p:tag name="KSO_WM_UNIT_FILL_FORE_SCHEMECOLOR_INDEX_2" val="5"/>
  <p:tag name="KSO_WM_UNIT_FILL_FORE_SCHEMECOLOR_INDEX_2_POS" val="0.5"/>
  <p:tag name="KSO_WM_UNIT_FILL_FORE_SCHEMECOLOR_INDEX_2_TRANS" val="0.2"/>
  <p:tag name="KSO_WM_UNIT_FILL_FORE_SCHEMECOLOR_INDEX_3_BRIGHTNESS" val="0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0"/>
  <p:tag name="KSO_WM_UNIT_FILL_GRADIENT_DIRECTION" val="3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SUBTYPE" val="a"/>
  <p:tag name="KSO_WM_UNIT_PRESET_TEXT" val="点击此处添加正文，文字是您思想的提炼，请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228677_4*n_h_h_f*1_2_1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2"/>
  <p:tag name="KSO_WM_UNIT_ID" val="diagram20228677_4*n_h_h_i*1_2_2_2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0.99"/>
  <p:tag name="KSO_WM_UNIT_FILL_FORE_SCHEMECOLOR_INDEX_2_TRANS" val="0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2_2_1"/>
  <p:tag name="KSO_WM_UNIT_ID" val="diagram20228677_4*n_h_h_a*1_2_2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3"/>
  <p:tag name="KSO_WM_UNIT_ID" val="diagram20228677_4*n_h_h_i*1_2_2_3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.03"/>
  <p:tag name="KSO_WM_UNIT_FILL_FORE_SCHEMECOLOR_INDEX_1_TRANS" val="1"/>
  <p:tag name="KSO_WM_UNIT_FILL_FORE_SCHEMECOLOR_INDEX_2_BRIGHTNESS" val="0.4"/>
  <p:tag name="KSO_WM_UNIT_FILL_FORE_SCHEMECOLOR_INDEX_2" val="5"/>
  <p:tag name="KSO_WM_UNIT_FILL_FORE_SCHEMECOLOR_INDEX_2_POS" val="0.5"/>
  <p:tag name="KSO_WM_UNIT_FILL_FORE_SCHEMECOLOR_INDEX_2_TRANS" val="0.2"/>
  <p:tag name="KSO_WM_UNIT_FILL_FORE_SCHEMECOLOR_INDEX_3_BRIGHTNESS" val="0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0"/>
  <p:tag name="KSO_WM_UNIT_FILL_GRADIENT_DIRECTION" val="3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SUBTYPE" val="a"/>
  <p:tag name="KSO_WM_UNIT_PRESET_TEXT" val="点击此处添加正文，文字是您思想的提炼，请言简意赅的阐述您的观点。"/>
  <p:tag name="KSO_WM_UNIT_NOCLEAR" val="0"/>
  <p:tag name="KSO_WM_UNIT_VALUE" val="3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2_1"/>
  <p:tag name="KSO_WM_UNIT_ID" val="diagram20228677_4*n_h_h_f*1_2_2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1"/>
  <p:tag name="KSO_WM_UNIT_ID" val="diagram20228677_4*n_h_i*1_1_1"/>
  <p:tag name="KSO_WM_TEMPLATE_CATEGORY" val="diagram"/>
  <p:tag name="KSO_WM_TEMPLATE_INDEX" val="20228677"/>
  <p:tag name="KSO_WM_UNIT_LAYERLEVEL" val="1_1_1"/>
  <p:tag name="KSO_WM_TAG_VERSION" val="1.0"/>
  <p:tag name="KSO_WM_BEAUTIFY_FLAG" val="#wm#"/>
  <p:tag name="KSO_WM_UNIT_LINE_FORE_SCHEMECOLOR_INDEX_1_BRIGHTNESS" val="0.4"/>
  <p:tag name="KSO_WM_UNIT_LINE_FORE_SCHEMECOLOR_INDEX_1" val="5"/>
  <p:tag name="KSO_WM_UNIT_LINE_FORE_SCHEMECOLOR_INDEX_1_POS" val="0"/>
  <p:tag name="KSO_WM_UNIT_LINE_FORE_SCHEMECOLOR_INDEX_1_TRANS" val="0"/>
  <p:tag name="KSO_WM_UNIT_LINE_FORE_SCHEMECOLOR_INDEX_2_BRIGHTNESS" val="0"/>
  <p:tag name="KSO_WM_UNIT_LINE_FORE_SCHEMECOLOR_INDEX_2" val="5"/>
  <p:tag name="KSO_WM_UNIT_LINE_FORE_SCHEMECOLOR_INDEX_2_POS" val="0.28"/>
  <p:tag name="KSO_WM_UNIT_LINE_FORE_SCHEMECOLOR_INDEX_2_TRANS" val="1"/>
  <p:tag name="KSO_WM_UNIT_LINE_GRADIENT_TYPE" val="0"/>
  <p:tag name="KSO_WM_UNIT_LINE_GRADIENT_ANGLE" val="180"/>
  <p:tag name="KSO_WM_UNIT_LINE_GRADIENT_DIRECTION" val="4"/>
  <p:tag name="KSO_WM_UNIT_LINE_FILL_TYPE" val="5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2"/>
  <p:tag name="KSO_WM_UNIT_ID" val="diagram20228677_4*n_h_h_i*1_2_3_2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0.99"/>
  <p:tag name="KSO_WM_UNIT_FILL_FORE_SCHEMECOLOR_INDEX_2_TRANS" val="0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2_3_1"/>
  <p:tag name="KSO_WM_UNIT_ID" val="diagram20228677_4*n_h_h_a*1_2_3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3"/>
  <p:tag name="KSO_WM_UNIT_ID" val="diagram20228677_4*n_h_h_i*1_2_3_3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.03"/>
  <p:tag name="KSO_WM_UNIT_FILL_FORE_SCHEMECOLOR_INDEX_1_TRANS" val="1"/>
  <p:tag name="KSO_WM_UNIT_FILL_FORE_SCHEMECOLOR_INDEX_2_BRIGHTNESS" val="0.4"/>
  <p:tag name="KSO_WM_UNIT_FILL_FORE_SCHEMECOLOR_INDEX_2" val="5"/>
  <p:tag name="KSO_WM_UNIT_FILL_FORE_SCHEMECOLOR_INDEX_2_POS" val="0.5"/>
  <p:tag name="KSO_WM_UNIT_FILL_FORE_SCHEMECOLOR_INDEX_2_TRANS" val="0.2"/>
  <p:tag name="KSO_WM_UNIT_FILL_FORE_SCHEMECOLOR_INDEX_3_BRIGHTNESS" val="0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0"/>
  <p:tag name="KSO_WM_UNIT_FILL_GRADIENT_DIRECTION" val="3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SUBTYPE" val="a"/>
  <p:tag name="KSO_WM_UNIT_PRESET_TEXT" val="点击此处添加正文，文字是您思想的提炼，请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3_1"/>
  <p:tag name="KSO_WM_UNIT_ID" val="diagram20228677_4*n_h_h_f*1_2_3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4_2"/>
  <p:tag name="KSO_WM_UNIT_ID" val="diagram20228677_4*n_h_h_i*1_2_4_2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0.99"/>
  <p:tag name="KSO_WM_UNIT_FILL_FORE_SCHEMECOLOR_INDEX_2_TRANS" val="0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2_4_1"/>
  <p:tag name="KSO_WM_UNIT_ID" val="diagram20228677_4*n_h_h_a*1_2_4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4_3"/>
  <p:tag name="KSO_WM_UNIT_ID" val="diagram20228677_4*n_h_h_i*1_2_4_3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.03"/>
  <p:tag name="KSO_WM_UNIT_FILL_FORE_SCHEMECOLOR_INDEX_1_TRANS" val="1"/>
  <p:tag name="KSO_WM_UNIT_FILL_FORE_SCHEMECOLOR_INDEX_2_BRIGHTNESS" val="0.4"/>
  <p:tag name="KSO_WM_UNIT_FILL_FORE_SCHEMECOLOR_INDEX_2" val="5"/>
  <p:tag name="KSO_WM_UNIT_FILL_FORE_SCHEMECOLOR_INDEX_2_POS" val="0.5"/>
  <p:tag name="KSO_WM_UNIT_FILL_FORE_SCHEMECOLOR_INDEX_2_TRANS" val="0.2"/>
  <p:tag name="KSO_WM_UNIT_FILL_FORE_SCHEMECOLOR_INDEX_3_BRIGHTNESS" val="0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0"/>
  <p:tag name="KSO_WM_UNIT_FILL_GRADIENT_DIRECTION" val="3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SUBTYPE" val="a"/>
  <p:tag name="KSO_WM_UNIT_PRESET_TEXT" val="点击此处添加正文，文字是您思想的提炼，请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4_1"/>
  <p:tag name="KSO_WM_UNIT_ID" val="diagram20228677_4*n_h_h_f*1_2_4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4_1"/>
  <p:tag name="KSO_WM_UNIT_ID" val="diagram20228677_4*n_h_h_i*1_2_4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1"/>
  <p:tag name="KSO_WM_UNIT_FILL_FORE_SCHEMECOLOR_INDEX_2_TRANS" val="0"/>
  <p:tag name="KSO_WM_UNIT_FILL_GRADIENT_TYPE" val="0"/>
  <p:tag name="KSO_WM_UNIT_FILL_GRADIENT_ANGLE" val="45"/>
  <p:tag name="KSO_WM_UNIT_FILL_GRADIENT_DIRECTION" val="0"/>
  <p:tag name="KSO_WM_UNIT_FILL_TYPE" val="3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2_1"/>
  <p:tag name="KSO_WM_UNIT_ID" val="diagram20228057_4*n_h_h_i*1_1_2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LINE_FORE_SCHEMECOLOR_INDEX" val="14"/>
  <p:tag name="KSO_WM_UNIT_LINE_FILL_TYPE" val="2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1"/>
  <p:tag name="KSO_WM_UNIT_ID" val="diagram20228057_4*n_h_i*1_1_1"/>
  <p:tag name="KSO_WM_TEMPLATE_CATEGORY" val="diagram"/>
  <p:tag name="KSO_WM_TEMPLATE_INDEX" val="20228057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13"/>
  <p:tag name="KSO_WM_UNIT_TEXT_FILL_TYPE" val="1"/>
  <p:tag name="KSO_WM_DIAGRAM_VIRTUALLY_FRAME" val="{&quot;height&quot;:323.45,&quot;left&quot;:71.6,&quot;top&quot;:145.55,&quot;width&quot;:818.9}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2"/>
  <p:tag name="KSO_WM_UNIT_ID" val="diagram20228057_4*n_h_i*1_1_2"/>
  <p:tag name="KSO_WM_TEMPLATE_CATEGORY" val="diagram"/>
  <p:tag name="KSO_WM_TEMPLATE_INDEX" val="2022805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1_1"/>
  <p:tag name="KSO_WM_UNIT_ID" val="diagram20228057_4*n_h_a*1_1_1"/>
  <p:tag name="KSO_WM_TEMPLATE_CATEGORY" val="diagram"/>
  <p:tag name="KSO_WM_TEMPLATE_INDEX" val="20228057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DIAGRAM_VIRTUALLY_FRAME" val="{&quot;height&quot;:323.45,&quot;left&quot;:71.6,&quot;top&quot;:145.55,&quot;width&quot;:818.9}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3"/>
  <p:tag name="KSO_WM_UNIT_ID" val="diagram20228057_4*n_h_i*1_1_3"/>
  <p:tag name="KSO_WM_TEMPLATE_CATEGORY" val="diagram"/>
  <p:tag name="KSO_WM_TEMPLATE_INDEX" val="20228057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3_1"/>
  <p:tag name="KSO_WM_UNIT_ID" val="diagram20228057_4*n_h_h_i*1_1_3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LINE_FORE_SCHEMECOLOR_INDEX" val="14"/>
  <p:tag name="KSO_WM_UNIT_LINE_FILL_TYPE" val="2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3_2"/>
  <p:tag name="KSO_WM_UNIT_ID" val="diagram20228057_4*n_h_h_i*1_1_3_2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3_3"/>
  <p:tag name="KSO_WM_UNIT_ID" val="diagram20228057_4*n_h_h_i*1_1_3_3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1"/>
  <p:tag name="KSO_WM_UNIT_ID" val="diagram20228677_4*n_h_h_i*1_2_1_1"/>
  <p:tag name="KSO_WM_TEMPLATE_CATEGORY" val="diagram"/>
  <p:tag name="KSO_WM_TEMPLATE_INDEX" val="20228677"/>
  <p:tag name="KSO_WM_UNIT_LAYERLEVEL" val="1_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1"/>
  <p:tag name="KSO_WM_UNIT_FILL_FORE_SCHEMECOLOR_INDEX_2_TRANS" val="0"/>
  <p:tag name="KSO_WM_UNIT_FILL_GRADIENT_TYPE" val="0"/>
  <p:tag name="KSO_WM_UNIT_FILL_GRADIENT_ANGLE" val="45"/>
  <p:tag name="KSO_WM_UNIT_FILL_GRADIENT_DIRECTION" val="0"/>
  <p:tag name="KSO_WM_UNIT_FILL_TYPE" val="3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1_3_1"/>
  <p:tag name="KSO_WM_UNIT_ID" val="diagram20228057_4*n_h_h_a*1_1_3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TEXT_FILL_FORE_SCHEMECOLOR_INDEX" val="7"/>
  <p:tag name="KSO_WM_UNIT_TEXT_FILL_TYPE" val="1"/>
  <p:tag name="KSO_WM_DIAGRAM_VIRTUALLY_FRAME" val="{&quot;height&quot;:323.45,&quot;left&quot;:71.6,&quot;top&quot;:145.55,&quot;width&quot;:818.9}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2_2"/>
  <p:tag name="KSO_WM_UNIT_ID" val="diagram20228057_4*n_h_h_i*1_1_2_2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2_3"/>
  <p:tag name="KSO_WM_UNIT_ID" val="diagram20228057_4*n_h_h_i*1_1_2_3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1_2_1"/>
  <p:tag name="KSO_WM_UNIT_ID" val="diagram20228057_4*n_h_h_a*1_1_2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TEXT_FILL_FORE_SCHEMECOLOR_INDEX" val="6"/>
  <p:tag name="KSO_WM_UNIT_TEXT_FILL_TYPE" val="1"/>
  <p:tag name="KSO_WM_DIAGRAM_VIRTUALLY_FRAME" val="{&quot;height&quot;:323.45,&quot;left&quot;:71.6,&quot;top&quot;:145.55,&quot;width&quot;:818.9}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1_1"/>
  <p:tag name="KSO_WM_UNIT_ID" val="diagram20228057_4*n_h_h_i*1_1_1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LINE_FORE_SCHEMECOLOR_INDEX" val="14"/>
  <p:tag name="KSO_WM_UNIT_LINE_FILL_TYPE" val="2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1_2"/>
  <p:tag name="KSO_WM_UNIT_ID" val="diagram20228057_4*n_h_h_i*1_1_1_2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1_3"/>
  <p:tag name="KSO_WM_UNIT_ID" val="diagram20228057_4*n_h_h_i*1_1_1_3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1_1_1"/>
  <p:tag name="KSO_WM_UNIT_ID" val="diagram20228057_4*n_h_h_a*1_1_1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TEXT_FILL_FORE_SCHEMECOLOR_INDEX" val="5"/>
  <p:tag name="KSO_WM_UNIT_TEXT_FILL_TYPE" val="1"/>
  <p:tag name="KSO_WM_DIAGRAM_VIRTUALLY_FRAME" val="{&quot;height&quot;:323.45,&quot;left&quot;:71.6,&quot;top&quot;:145.55,&quot;width&quot;:818.9}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4_1"/>
  <p:tag name="KSO_WM_UNIT_ID" val="diagram20228057_4*n_h_h_i*1_1_4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LINE_FORE_SCHEMECOLOR_INDEX" val="14"/>
  <p:tag name="KSO_WM_UNIT_LINE_FILL_TYPE" val="2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4_2"/>
  <p:tag name="KSO_WM_UNIT_ID" val="diagram20228057_4*n_h_h_i*1_1_4_2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2"/>
  <p:tag name="KSO_WM_UNIT_ID" val="diagram20228677_4*n_h_i*1_1_2"/>
  <p:tag name="KSO_WM_TEMPLATE_CATEGORY" val="diagram"/>
  <p:tag name="KSO_WM_TEMPLATE_INDEX" val="20228677"/>
  <p:tag name="KSO_WM_UNIT_LAYERLEVEL" val="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.9"/>
  <p:tag name="KSO_WM_UNIT_FILL_FORE_SCHEMECOLOR_INDEX_2_BRIGHTNESS" val="0"/>
  <p:tag name="KSO_WM_UNIT_FILL_FORE_SCHEMECOLOR_INDEX_2" val="5"/>
  <p:tag name="KSO_WM_UNIT_FILL_FORE_SCHEMECOLOR_INDEX_2_POS" val="1"/>
  <p:tag name="KSO_WM_UNIT_FILL_FORE_SCHEMECOLOR_INDEX_2_TRANS" val="0.9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4_3"/>
  <p:tag name="KSO_WM_UNIT_ID" val="diagram20228057_4*n_h_h_i*1_1_4_3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  <p:tag name="KSO_WM_DIAGRAM_VIRTUALLY_FRAME" val="{&quot;height&quot;:323.45,&quot;left&quot;:71.6,&quot;top&quot;:145.55,&quot;width&quot;:818.9}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1_4_1"/>
  <p:tag name="KSO_WM_UNIT_ID" val="diagram20228057_4*n_h_h_a*1_1_4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TEXT_FILL_FORE_SCHEMECOLOR_INDEX" val="8"/>
  <p:tag name="KSO_WM_UNIT_TEXT_FILL_TYPE" val="1"/>
  <p:tag name="KSO_WM_DIAGRAM_VIRTUALLY_FRAME" val="{&quot;height&quot;:323.45,&quot;left&quot;:71.6,&quot;top&quot;:145.55,&quot;width&quot;:818.9}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1_1"/>
  <p:tag name="KSO_WM_UNIT_ID" val="diagram20228057_4*n_h_h_f*1_1_1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TEXT_FILL_FORE_SCHEMECOLOR_INDEX" val="5"/>
  <p:tag name="KSO_WM_UNIT_TEXT_FILL_TYPE" val="1"/>
  <p:tag name="KSO_WM_DIAGRAM_VIRTUALLY_FRAME" val="{&quot;height&quot;:323.45,&quot;left&quot;:71.6,&quot;top&quot;:145.55,&quot;width&quot;:818.9}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2_1"/>
  <p:tag name="KSO_WM_UNIT_ID" val="diagram20228057_4*n_h_h_f*1_1_2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TEXT_FILL_FORE_SCHEMECOLOR_INDEX" val="6"/>
  <p:tag name="KSO_WM_UNIT_TEXT_FILL_TYPE" val="1"/>
  <p:tag name="KSO_WM_DIAGRAM_VIRTUALLY_FRAME" val="{&quot;height&quot;:323.45,&quot;left&quot;:71.6,&quot;top&quot;:145.55,&quot;width&quot;:818.9}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3_1"/>
  <p:tag name="KSO_WM_UNIT_ID" val="diagram20228057_4*n_h_h_f*1_1_3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TEXT_FILL_FORE_SCHEMECOLOR_INDEX" val="7"/>
  <p:tag name="KSO_WM_UNIT_TEXT_FILL_TYPE" val="1"/>
  <p:tag name="KSO_WM_DIAGRAM_VIRTUALLY_FRAME" val="{&quot;height&quot;:323.45,&quot;left&quot;:71.6,&quot;top&quot;:145.55,&quot;width&quot;:818.9}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4_1"/>
  <p:tag name="KSO_WM_UNIT_ID" val="diagram20228057_4*n_h_h_f*1_1_4_1"/>
  <p:tag name="KSO_WM_TEMPLATE_CATEGORY" val="diagram"/>
  <p:tag name="KSO_WM_TEMPLATE_INDEX" val="20228057"/>
  <p:tag name="KSO_WM_UNIT_LAYERLEVEL" val="1_1_1_1"/>
  <p:tag name="KSO_WM_TAG_VERSION" val="1.0"/>
  <p:tag name="KSO_WM_BEAUTIFY_FLAG" val="#wm#"/>
  <p:tag name="KSO_WM_UNIT_TEXT_FILL_FORE_SCHEMECOLOR_INDEX" val="8"/>
  <p:tag name="KSO_WM_UNIT_TEXT_FILL_TYPE" val="1"/>
  <p:tag name="KSO_WM_DIAGRAM_VIRTUALLY_FRAME" val="{&quot;height&quot;:323.45,&quot;left&quot;:71.6,&quot;top&quot;:145.55,&quot;width&quot;:818.9}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8097_2*l_h_i*1_1_1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SHADOW_SCHEMECOLOR_INDEX" val="14"/>
  <p:tag name="KSO_WM_UNIT_TEXT_FILL_FORE_SCHEMECOLOR_INDEX" val="2"/>
  <p:tag name="KSO_WM_UNIT_TEXT_FILL_TYPE" val="1"/>
  <p:tag name="KSO_WM_DIAGRAM_VIRTUALLY_FRAME" val="{&quot;height&quot;:404.7,&quot;left&quot;:52.05,&quot;top&quot;:99.95,&quot;width&quot;:793.45}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28097_2*l_h_i*1_1_3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SHADOW_SCHEMECOLOR_INDEX" val="14"/>
  <p:tag name="KSO_WM_UNIT_TEXT_FILL_FORE_SCHEMECOLOR_INDEX" val="2"/>
  <p:tag name="KSO_WM_UNIT_TEXT_FILL_TYPE" val="1"/>
  <p:tag name="KSO_WM_DIAGRAM_VIRTUALLY_FRAME" val="{&quot;height&quot;:404.7,&quot;left&quot;:52.05,&quot;top&quot;:99.95,&quot;width&quot;:793.45}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4"/>
  <p:tag name="KSO_WM_UNIT_ID" val="diagram20228097_2*l_h_i*1_1_4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DIAGRAM_VIRTUALLY_FRAME" val="{&quot;height&quot;:404.7,&quot;left&quot;:52.05,&quot;top&quot;:99.95,&quot;width&quot;:793.45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3"/>
  <p:tag name="KSO_WM_UNIT_ID" val="diagram20228677_4*n_h_i*1_1_3"/>
  <p:tag name="KSO_WM_TEMPLATE_CATEGORY" val="diagram"/>
  <p:tag name="KSO_WM_TEMPLATE_INDEX" val="20228677"/>
  <p:tag name="KSO_WM_UNIT_LAYERLEVEL" val="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.85"/>
  <p:tag name="KSO_WM_UNIT_FILL_FORE_SCHEMECOLOR_INDEX_2_BRIGHTNESS" val="0"/>
  <p:tag name="KSO_WM_UNIT_FILL_FORE_SCHEMECOLOR_INDEX_2" val="5"/>
  <p:tag name="KSO_WM_UNIT_FILL_FORE_SCHEMECOLOR_INDEX_2_POS" val="1"/>
  <p:tag name="KSO_WM_UNIT_FILL_FORE_SCHEMECOLOR_INDEX_2_TRANS" val="0.85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28097_2*l_h_a*1_1_1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DIAGRAM_VIRTUALLY_FRAME" val="{&quot;height&quot;:404.7,&quot;left&quot;:52.05,&quot;top&quot;:99.95,&quot;width&quot;:793.45}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2"/>
  <p:tag name="KSO_WM_UNIT_ID" val="diagram20228097_2*l_h_i*1_1_2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DIAGRAM_VIRTUALLY_FRAME" val="{&quot;height&quot;:404.7,&quot;left&quot;:52.05,&quot;top&quot;:99.95,&quot;width&quot;:793.45}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5"/>
  <p:tag name="KSO_WM_UNIT_ID" val="diagram20228097_2*l_h_i*1_1_5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SHADOW_SCHEMECOLOR_INDEX" val="14"/>
  <p:tag name="KSO_WM_UNIT_TEXT_FILL_FORE_SCHEMECOLOR_INDEX" val="2"/>
  <p:tag name="KSO_WM_UNIT_TEXT_FILL_TYPE" val="1"/>
  <p:tag name="KSO_WM_DIAGRAM_VIRTUALLY_FRAME" val="{&quot;height&quot;:404.7,&quot;left&quot;:52.05,&quot;top&quot;:99.95,&quot;width&quot;:793.45}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31*13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28097_2*l_h_x*1_1_1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DIAGRAM_VIRTUALLY_FRAME" val="{&quot;height&quot;:404.7,&quot;left&quot;:52.05,&quot;top&quot;:99.95,&quot;width&quot;:793.45}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8097_2*l_h_i*1_2_1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SHADOW_SCHEMECOLOR_INDEX" val="14"/>
  <p:tag name="KSO_WM_UNIT_TEXT_FILL_FORE_SCHEMECOLOR_INDEX" val="2"/>
  <p:tag name="KSO_WM_UNIT_TEXT_FILL_TYPE" val="1"/>
  <p:tag name="KSO_WM_DIAGRAM_VIRTUALLY_FRAME" val="{&quot;height&quot;:404.7,&quot;left&quot;:52.05,&quot;top&quot;:99.95,&quot;width&quot;:793.45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28097_2*l_h_i*1_2_3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SHADOW_SCHEMECOLOR_INDEX" val="14"/>
  <p:tag name="KSO_WM_UNIT_TEXT_FILL_FORE_SCHEMECOLOR_INDEX" val="2"/>
  <p:tag name="KSO_WM_UNIT_TEXT_FILL_TYPE" val="1"/>
  <p:tag name="KSO_WM_DIAGRAM_VIRTUALLY_FRAME" val="{&quot;height&quot;:404.7,&quot;left&quot;:52.05,&quot;top&quot;:99.95,&quot;width&quot;:793.45}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4"/>
  <p:tag name="KSO_WM_UNIT_ID" val="diagram20228097_2*l_h_i*1_2_4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DIAGRAM_VIRTUALLY_FRAME" val="{&quot;height&quot;:404.7,&quot;left&quot;:52.05,&quot;top&quot;:99.95,&quot;width&quot;:793.45}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8097_2*l_h_f*1_2_1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TEXT_FILL_FORE_SCHEMECOLOR_INDEX" val="15"/>
  <p:tag name="KSO_WM_UNIT_TEXT_FILL_TYPE" val="1"/>
  <p:tag name="KSO_WM_DIAGRAM_VIRTUALLY_FRAME" val="{&quot;height&quot;:404.7,&quot;left&quot;:52.05,&quot;top&quot;:99.95,&quot;width&quot;:793.45}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2"/>
  <p:tag name="KSO_WM_UNIT_ID" val="diagram20228097_2*l_h_i*1_2_2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DIAGRAM_VIRTUALLY_FRAME" val="{&quot;height&quot;:404.7,&quot;left&quot;:52.05,&quot;top&quot;:99.95,&quot;width&quot;:793.45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5"/>
  <p:tag name="KSO_WM_UNIT_ID" val="diagram20228097_2*l_h_i*1_2_5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SHADOW_SCHEMECOLOR_INDEX" val="14"/>
  <p:tag name="KSO_WM_UNIT_TEXT_FILL_FORE_SCHEMECOLOR_INDEX" val="2"/>
  <p:tag name="KSO_WM_UNIT_TEXT_FILL_TYPE" val="1"/>
  <p:tag name="KSO_WM_DIAGRAM_VIRTUALLY_FRAME" val="{&quot;height&quot;:404.7,&quot;left&quot;:52.05,&quot;top&quot;:99.95,&quot;width&quot;:793.45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4"/>
  <p:tag name="KSO_WM_UNIT_ID" val="diagram20228677_4*n_h_i*1_1_4"/>
  <p:tag name="KSO_WM_TEMPLATE_CATEGORY" val="diagram"/>
  <p:tag name="KSO_WM_TEMPLATE_INDEX" val="20228677"/>
  <p:tag name="KSO_WM_UNIT_LAYERLEVEL" val="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.8"/>
  <p:tag name="KSO_WM_UNIT_FILL_FORE_SCHEMECOLOR_INDEX_2_BRIGHTNESS" val="0"/>
  <p:tag name="KSO_WM_UNIT_FILL_FORE_SCHEMECOLOR_INDEX_2" val="5"/>
  <p:tag name="KSO_WM_UNIT_FILL_FORE_SCHEMECOLOR_INDEX_2_POS" val="1"/>
  <p:tag name="KSO_WM_UNIT_FILL_FORE_SCHEMECOLOR_INDEX_2_TRANS" val="0.8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31*13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28097_2*l_h_x*1_2_1"/>
  <p:tag name="KSO_WM_TEMPLATE_CATEGORY" val="diagram"/>
  <p:tag name="KSO_WM_TEMPLATE_INDEX" val="20228097"/>
  <p:tag name="KSO_WM_UNIT_LAYERLEVEL" val="1_1_1"/>
  <p:tag name="KSO_WM_TAG_VERSION" val="1.0"/>
  <p:tag name="KSO_WM_BEAUTIFY_FLAG" val="#wm#"/>
  <p:tag name="KSO_WM_DIAGRAM_VIRTUALLY_FRAME" val="{&quot;height&quot;:404.7,&quot;left&quot;:52.05,&quot;top&quot;:99.95,&quot;width&quot;:793.45}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8097_2*l_h_f*1_2_1"/>
  <p:tag name="KSO_WM_TEMPLATE_CATEGORY" val="diagram"/>
  <p:tag name="KSO_WM_TEMPLATE_INDEX" val="20228097"/>
  <p:tag name="KSO_WM_UNIT_LAYERLEVEL" val="1_1_1"/>
  <p:tag name="KSO_WM_TAG_VERSION" val="1.0"/>
  <p:tag name="KSO_WM_BEAUTIFY_FLAG" val=""/>
  <p:tag name="KSO_WM_UNIT_TEXT_FILL_FORE_SCHEMECOLOR_INDEX" val="15"/>
  <p:tag name="KSO_WM_UNIT_TEXT_FILL_TYPE" val="1"/>
  <p:tag name="KSO_WM_DIAGRAM_VIRTUALLY_FRAME" val="{&quot;height&quot;:404.7,&quot;left&quot;:163.9,&quot;top&quot;:99.95,&quot;width&quot;:681.6}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693*271"/>
  <p:tag name="TABLE_ENDDRAG_RECT" val="123*169*693*27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5"/>
  <p:tag name="KSO_WM_UNIT_ID" val="diagram20228677_4*n_h_i*1_1_5"/>
  <p:tag name="KSO_WM_TEMPLATE_CATEGORY" val="diagram"/>
  <p:tag name="KSO_WM_TEMPLATE_INDEX" val="20228677"/>
  <p:tag name="KSO_WM_UNIT_LAYERLEVEL" val="1_1_1"/>
  <p:tag name="KSO_WM_TAG_VERSION" val="1.0"/>
  <p:tag name="KSO_WM_BEAUTIFY_FLAG" val="#wm#"/>
  <p:tag name="KSO_WM_UNIT_FILL_FORE_SCHEMECOLOR_INDEX_1_BRIGHTNESS" val="0.4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0.98"/>
  <p:tag name="KSO_WM_UNIT_FILL_FORE_SCHEMECOLOR_INDEX_2_TRANS" val="0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1_1"/>
  <p:tag name="KSO_WM_UNIT_ID" val="diagram20228677_4*n_h_a*1_1_1"/>
  <p:tag name="KSO_WM_TEMPLATE_CATEGORY" val="diagram"/>
  <p:tag name="KSO_WM_TEMPLATE_INDEX" val="20228677"/>
  <p:tag name="KSO_WM_UNIT_LAYERLEVEL" val="1_1_1"/>
  <p:tag name="KSO_WM_TAG_VERSION" val="1.0"/>
  <p:tag name="KSO_WM_BEAUTIFY_FLAG" val="#wm#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255.37448818897641,&quot;left&quot;:103.65,&quot;top&quot;:155.11275590551182,&quot;width&quot;:696.7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594</Words>
  <Application>Microsoft Office PowerPoint</Application>
  <PresentationFormat>宽屏</PresentationFormat>
  <Paragraphs>92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MiSans</vt:lpstr>
      <vt:lpstr>MiSans Demibold</vt:lpstr>
      <vt:lpstr>方正黑体简体</vt:lpstr>
      <vt:lpstr>江城圆体 400W</vt:lpstr>
      <vt:lpstr>思源黑体 CN Bold</vt:lpstr>
      <vt:lpstr>思源黑体 CN Medium</vt:lpstr>
      <vt:lpstr>思源黑体 CN Regular</vt:lpstr>
      <vt:lpstr>思源黑体 Light</vt:lpstr>
      <vt:lpstr>宋体</vt:lpstr>
      <vt:lpstr>微软雅黑</vt:lpstr>
      <vt:lpstr>微软雅黑 Light</vt:lpstr>
      <vt:lpstr>Arial</vt:lpstr>
      <vt:lpstr>Calibri</vt:lpstr>
      <vt:lpstr>Century Gothic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76</cp:revision>
  <dcterms:created xsi:type="dcterms:W3CDTF">2024-07-30T07:28:17Z</dcterms:created>
  <dcterms:modified xsi:type="dcterms:W3CDTF">2024-08-12T09:54:43Z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2052-6.7.1.8828</vt:lpwstr>
  </property>
  <property fmtid="{D5CDD505-2E9C-101B-9397-08002B2CF9AE}" pid="3" name="ICV">
    <vt:lpwstr>00554FD81EC3AAE15E43A766AA766C90_43</vt:lpwstr>
  </property>
</Properties>
</file>